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4" r:id="rId5"/>
  </p:sldMasterIdLst>
  <p:notesMasterIdLst>
    <p:notesMasterId r:id="rId20"/>
  </p:notesMasterIdLst>
  <p:sldIdLst>
    <p:sldId id="256" r:id="rId6"/>
    <p:sldId id="297" r:id="rId7"/>
    <p:sldId id="298" r:id="rId8"/>
    <p:sldId id="305" r:id="rId9"/>
    <p:sldId id="304" r:id="rId10"/>
    <p:sldId id="296" r:id="rId11"/>
    <p:sldId id="270" r:id="rId12"/>
    <p:sldId id="601" r:id="rId13"/>
    <p:sldId id="602" r:id="rId14"/>
    <p:sldId id="603" r:id="rId15"/>
    <p:sldId id="606" r:id="rId16"/>
    <p:sldId id="607" r:id="rId17"/>
    <p:sldId id="604" r:id="rId18"/>
    <p:sldId id="279"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FFA747-7624-5A0A-A95D-B8ECD0833B79}" name="Sankey, Stacey (she, her | elle, la)" initials="SS(h|el" userId="S::stacey.sankey@NRCan-RNCan.gc.ca::f44336b6-86ab-4204-a33a-3892b04f830a" providerId="AD"/>
  <p188:author id="{86538AC8-E68E-8BFC-9B5D-798994920EE6}" name="Stockdale, Chris" initials="SC" userId="S::chris.stockdale@nrcan-rncan.gc.ca::8f4d337f-ead8-4f1a-93fd-e1a87701bd85" providerId="AD"/>
  <p188:author id="{65572EEC-FDE8-059B-C0E1-FC6109EB4B20}" name="Huynh, Nina (she, her | elle, la)" initials="HN(h|el" userId="S::nina.huynh@NRCan-RNCan.gc.ca::a2f2f926-e49e-468f-9844-bf0491424d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68A0"/>
    <a:srgbClr val="4E8468"/>
    <a:srgbClr val="A3C9B5"/>
    <a:srgbClr val="33602A"/>
    <a:srgbClr val="5EB24D"/>
    <a:srgbClr val="DFEF6B"/>
    <a:srgbClr val="879A16"/>
    <a:srgbClr val="C2DF20"/>
    <a:srgbClr val="F88742"/>
    <a:srgbClr val="C54F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3907" autoAdjust="0"/>
  </p:normalViewPr>
  <p:slideViewPr>
    <p:cSldViewPr snapToGrid="0">
      <p:cViewPr varScale="1">
        <p:scale>
          <a:sx n="80" d="100"/>
          <a:sy n="80"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980EE-4120-4D2F-A799-8EE62D3C8D7F}" type="doc">
      <dgm:prSet loTypeId="urn:microsoft.com/office/officeart/2005/8/layout/pList2" loCatId="list" qsTypeId="urn:microsoft.com/office/officeart/2005/8/quickstyle/simple1" qsCatId="simple" csTypeId="urn:microsoft.com/office/officeart/2005/8/colors/colorful5" csCatId="colorful" phldr="1"/>
      <dgm:spPr/>
    </dgm:pt>
    <dgm:pt modelId="{700A9332-95AC-4E16-A6CA-48E3B4152637}">
      <dgm:prSet phldrT="[Text]" custT="1"/>
      <dgm:spPr/>
      <dgm:t>
        <a:bodyPr/>
        <a:lstStyle/>
        <a:p>
          <a:pPr algn="ctr"/>
          <a:r>
            <a:rPr lang="en-US" sz="2600" b="1" dirty="0">
              <a:latin typeface="Miriam" panose="020B0502050101010101" pitchFamily="34" charset="-79"/>
              <a:cs typeface="Miriam" panose="020B0502050101010101" pitchFamily="34" charset="-79"/>
            </a:rPr>
            <a:t>Provinces &amp; </a:t>
          </a:r>
          <a:r>
            <a:rPr lang="en-US" sz="2600" b="1" u="none" dirty="0">
              <a:latin typeface="Miriam" panose="020B0502050101010101" pitchFamily="34" charset="-79"/>
              <a:cs typeface="Miriam" panose="020B0502050101010101" pitchFamily="34" charset="-79"/>
            </a:rPr>
            <a:t>Territories</a:t>
          </a:r>
        </a:p>
        <a:p>
          <a:pPr algn="ctr"/>
          <a:endParaRPr lang="en-US" sz="1900" dirty="0">
            <a:latin typeface="Miriam" panose="020B0502050101010101" pitchFamily="34" charset="-79"/>
            <a:cs typeface="Miriam" panose="020B0502050101010101" pitchFamily="34" charset="-79"/>
          </a:endParaRPr>
        </a:p>
        <a:p>
          <a:pPr algn="l"/>
          <a:r>
            <a:rPr lang="en-US" sz="1900" dirty="0">
              <a:latin typeface="+mj-lt"/>
              <a:cs typeface="Miriam" panose="020B0502050101010101" pitchFamily="34" charset="-79"/>
            </a:rPr>
            <a:t>Fire suppression</a:t>
          </a:r>
        </a:p>
        <a:p>
          <a:pPr algn="l"/>
          <a:r>
            <a:rPr lang="en-US" sz="1900" dirty="0">
              <a:latin typeface="+mj-lt"/>
              <a:cs typeface="Miriam" panose="020B0502050101010101" pitchFamily="34" charset="-79"/>
            </a:rPr>
            <a:t>Forest management</a:t>
          </a:r>
        </a:p>
        <a:p>
          <a:pPr algn="l"/>
          <a:r>
            <a:rPr lang="en-US" sz="1900" dirty="0">
              <a:latin typeface="+mj-lt"/>
              <a:cs typeface="Miriam" panose="020B0502050101010101" pitchFamily="34" charset="-79"/>
            </a:rPr>
            <a:t>Risk mitigation </a:t>
          </a:r>
        </a:p>
        <a:p>
          <a:pPr algn="l"/>
          <a:r>
            <a:rPr lang="en-US" sz="1900" dirty="0">
              <a:latin typeface="+mj-lt"/>
              <a:cs typeface="Miriam" panose="020B0502050101010101" pitchFamily="34" charset="-79"/>
            </a:rPr>
            <a:t>Emergency response</a:t>
          </a:r>
        </a:p>
      </dgm:t>
    </dgm:pt>
    <dgm:pt modelId="{615F6EBF-6D0E-41E8-9D9F-13A29C0A190F}" type="parTrans" cxnId="{5C36E8B4-D726-4D6D-A914-64031CA86CEE}">
      <dgm:prSet/>
      <dgm:spPr/>
      <dgm:t>
        <a:bodyPr/>
        <a:lstStyle/>
        <a:p>
          <a:endParaRPr lang="en-US"/>
        </a:p>
      </dgm:t>
    </dgm:pt>
    <dgm:pt modelId="{9AF638F3-2C19-4F38-AA8E-08F90C99B4AF}" type="sibTrans" cxnId="{5C36E8B4-D726-4D6D-A914-64031CA86CEE}">
      <dgm:prSet/>
      <dgm:spPr/>
      <dgm:t>
        <a:bodyPr/>
        <a:lstStyle/>
        <a:p>
          <a:endParaRPr lang="en-US"/>
        </a:p>
      </dgm:t>
    </dgm:pt>
    <dgm:pt modelId="{726ED8A7-928C-4BFF-A63D-D3348EA9524B}">
      <dgm:prSet phldrT="[Text]" custT="1"/>
      <dgm:spPr/>
      <dgm:t>
        <a:bodyPr/>
        <a:lstStyle/>
        <a:p>
          <a:pPr algn="ctr"/>
          <a:r>
            <a:rPr lang="en-US" sz="2600" b="1" dirty="0">
              <a:latin typeface="Miriam" panose="020B0502050101010101" pitchFamily="34" charset="-79"/>
              <a:cs typeface="Miriam" panose="020B0502050101010101" pitchFamily="34" charset="-79"/>
            </a:rPr>
            <a:t>Government of </a:t>
          </a:r>
          <a:r>
            <a:rPr lang="en-US" sz="2600" b="1" u="none" dirty="0">
              <a:latin typeface="Miriam" panose="020B0502050101010101" pitchFamily="34" charset="-79"/>
              <a:cs typeface="Miriam" panose="020B0502050101010101" pitchFamily="34" charset="-79"/>
            </a:rPr>
            <a:t>Canada</a:t>
          </a:r>
        </a:p>
        <a:p>
          <a:pPr algn="ctr"/>
          <a:endParaRPr lang="en-US" sz="200" b="1" dirty="0">
            <a:latin typeface="+mj-lt"/>
          </a:endParaRPr>
        </a:p>
        <a:p>
          <a:pPr algn="ctr"/>
          <a:endParaRPr lang="en-US" sz="600" b="1" dirty="0">
            <a:latin typeface="+mj-lt"/>
          </a:endParaRPr>
        </a:p>
        <a:p>
          <a:pPr algn="l"/>
          <a:r>
            <a:rPr lang="en-US" sz="1600" dirty="0">
              <a:latin typeface="+mj-lt"/>
              <a:cs typeface="Miriam" panose="020B0502050101010101" pitchFamily="34" charset="-79"/>
            </a:rPr>
            <a:t>National emergency management, coordination</a:t>
          </a:r>
        </a:p>
        <a:p>
          <a:pPr algn="l"/>
          <a:r>
            <a:rPr lang="en-US" sz="1600" dirty="0">
              <a:latin typeface="+mj-lt"/>
              <a:cs typeface="Miriam" panose="020B0502050101010101" pitchFamily="34" charset="-79"/>
            </a:rPr>
            <a:t>Wildland fire science, technology &amp;expertise </a:t>
          </a:r>
        </a:p>
        <a:p>
          <a:pPr algn="l"/>
          <a:r>
            <a:rPr lang="en-US" sz="1600" dirty="0">
              <a:latin typeface="+mj-lt"/>
              <a:cs typeface="Miriam" panose="020B0502050101010101" pitchFamily="34" charset="-79"/>
            </a:rPr>
            <a:t>Public safety &amp; education</a:t>
          </a:r>
        </a:p>
        <a:p>
          <a:pPr algn="l"/>
          <a:r>
            <a:rPr lang="en-US" sz="1600" dirty="0">
              <a:latin typeface="+mj-lt"/>
              <a:cs typeface="Miriam" panose="020B0502050101010101" pitchFamily="34" charset="-79"/>
            </a:rPr>
            <a:t>International agreements</a:t>
          </a:r>
        </a:p>
        <a:p>
          <a:pPr algn="l"/>
          <a:r>
            <a:rPr lang="en-US" sz="1600" dirty="0">
              <a:latin typeface="+mj-lt"/>
              <a:cs typeface="Miriam" panose="020B0502050101010101" pitchFamily="34" charset="-79"/>
            </a:rPr>
            <a:t>Federal lands</a:t>
          </a:r>
        </a:p>
      </dgm:t>
    </dgm:pt>
    <dgm:pt modelId="{7FD199E4-AA65-4F68-B7DA-F48B9D0F9A7B}" type="parTrans" cxnId="{6423FD53-1619-424F-8135-7F218F1D1DA6}">
      <dgm:prSet/>
      <dgm:spPr/>
      <dgm:t>
        <a:bodyPr/>
        <a:lstStyle/>
        <a:p>
          <a:endParaRPr lang="en-US"/>
        </a:p>
      </dgm:t>
    </dgm:pt>
    <dgm:pt modelId="{07EBF74F-96FA-42B9-9BA7-745A1EF7F457}" type="sibTrans" cxnId="{6423FD53-1619-424F-8135-7F218F1D1DA6}">
      <dgm:prSet/>
      <dgm:spPr/>
      <dgm:t>
        <a:bodyPr/>
        <a:lstStyle/>
        <a:p>
          <a:endParaRPr lang="en-US"/>
        </a:p>
      </dgm:t>
    </dgm:pt>
    <dgm:pt modelId="{5EAE59D4-3FBB-42AD-AB70-00E287DE817E}">
      <dgm:prSet phldrT="[Text]" custT="1"/>
      <dgm:spPr/>
      <dgm:t>
        <a:bodyPr/>
        <a:lstStyle/>
        <a:p>
          <a:pPr algn="ctr"/>
          <a:r>
            <a:rPr lang="en-US" sz="2400" b="1" u="none" dirty="0">
              <a:latin typeface="Miriam" panose="020B0502050101010101" pitchFamily="34" charset="-79"/>
              <a:cs typeface="Miriam" panose="020B0502050101010101" pitchFamily="34" charset="-79"/>
            </a:rPr>
            <a:t>Canadian Interagency Forest Fire Centre</a:t>
          </a:r>
        </a:p>
        <a:p>
          <a:pPr algn="ctr"/>
          <a:endParaRPr lang="en-US" sz="1000" b="0" u="none" dirty="0">
            <a:latin typeface="Miriam" panose="020B0502050101010101" pitchFamily="34" charset="-79"/>
            <a:cs typeface="Miriam" panose="020B0502050101010101" pitchFamily="34" charset="-79"/>
          </a:endParaRPr>
        </a:p>
        <a:p>
          <a:pPr algn="l"/>
          <a:r>
            <a:rPr lang="en-US" sz="1700" b="0" dirty="0">
              <a:latin typeface="+mj-lt"/>
              <a:cs typeface="Miriam" panose="020B0502050101010101" pitchFamily="34" charset="-79"/>
            </a:rPr>
            <a:t>Coordinates national/international resource support</a:t>
          </a:r>
        </a:p>
        <a:p>
          <a:pPr algn="l"/>
          <a:r>
            <a:rPr lang="en-US" sz="1700" b="0" u="none" dirty="0">
              <a:latin typeface="+mj-lt"/>
              <a:cs typeface="Miriam" panose="020B0502050101010101" pitchFamily="34" charset="-79"/>
            </a:rPr>
            <a:t>Strategic planning and information sharing</a:t>
          </a:r>
          <a:endParaRPr lang="en-US" sz="1700" b="0" dirty="0">
            <a:latin typeface="+mj-lt"/>
            <a:cs typeface="Miriam" panose="020B0502050101010101" pitchFamily="34" charset="-79"/>
          </a:endParaRPr>
        </a:p>
        <a:p>
          <a:pPr algn="l"/>
          <a:endParaRPr lang="en-US" sz="300" b="0" dirty="0">
            <a:latin typeface="+mj-lt"/>
            <a:cs typeface="Miriam" panose="020B0502050101010101" pitchFamily="34" charset="-79"/>
          </a:endParaRPr>
        </a:p>
        <a:p>
          <a:pPr algn="l"/>
          <a:endParaRPr lang="en-US" sz="300" b="0" dirty="0">
            <a:latin typeface="+mj-lt"/>
            <a:cs typeface="Miriam" panose="020B0502050101010101" pitchFamily="34" charset="-79"/>
          </a:endParaRPr>
        </a:p>
        <a:p>
          <a:pPr algn="l"/>
          <a:r>
            <a:rPr lang="en-US" sz="1700" b="0" dirty="0">
              <a:latin typeface="+mj-lt"/>
              <a:cs typeface="Miriam" panose="020B0502050101010101" pitchFamily="34" charset="-79"/>
            </a:rPr>
            <a:t>Home of </a:t>
          </a:r>
          <a:r>
            <a:rPr lang="en-US" sz="1700" b="0" dirty="0" err="1">
              <a:latin typeface="+mj-lt"/>
              <a:cs typeface="Miriam" panose="020B0502050101010101" pitchFamily="34" charset="-79"/>
            </a:rPr>
            <a:t>FireSmart</a:t>
          </a:r>
          <a:r>
            <a:rPr lang="en-US" sz="1700" b="0" dirty="0">
              <a:latin typeface="+mj-lt"/>
              <a:cs typeface="Miriam" panose="020B0502050101010101" pitchFamily="34" charset="-79"/>
            </a:rPr>
            <a:t> Canada</a:t>
          </a:r>
          <a:endParaRPr lang="en-US" sz="1700" dirty="0">
            <a:latin typeface="+mj-lt"/>
            <a:cs typeface="Miriam" panose="020B0502050101010101" pitchFamily="34" charset="-79"/>
          </a:endParaRPr>
        </a:p>
      </dgm:t>
    </dgm:pt>
    <dgm:pt modelId="{CC7EDFB0-445F-4299-A023-F09D657B9BBB}" type="sibTrans" cxnId="{70004A07-B854-4AF7-984F-BFA27D179C42}">
      <dgm:prSet/>
      <dgm:spPr/>
      <dgm:t>
        <a:bodyPr/>
        <a:lstStyle/>
        <a:p>
          <a:endParaRPr lang="en-US"/>
        </a:p>
      </dgm:t>
    </dgm:pt>
    <dgm:pt modelId="{78095CDC-FFB3-498B-9AAA-C3FB51ABF6D3}" type="parTrans" cxnId="{70004A07-B854-4AF7-984F-BFA27D179C42}">
      <dgm:prSet/>
      <dgm:spPr/>
      <dgm:t>
        <a:bodyPr/>
        <a:lstStyle/>
        <a:p>
          <a:endParaRPr lang="en-US"/>
        </a:p>
      </dgm:t>
    </dgm:pt>
    <dgm:pt modelId="{A9246CB4-088A-4245-BE1B-489A7A0D450D}" type="pres">
      <dgm:prSet presAssocID="{DC5980EE-4120-4D2F-A799-8EE62D3C8D7F}" presName="Name0" presStyleCnt="0">
        <dgm:presLayoutVars>
          <dgm:dir/>
          <dgm:resizeHandles val="exact"/>
        </dgm:presLayoutVars>
      </dgm:prSet>
      <dgm:spPr/>
    </dgm:pt>
    <dgm:pt modelId="{27DE636E-6434-47A2-8BE6-AEC87E2E9E5F}" type="pres">
      <dgm:prSet presAssocID="{DC5980EE-4120-4D2F-A799-8EE62D3C8D7F}" presName="bkgdShp" presStyleLbl="alignAccFollowNode1" presStyleIdx="0" presStyleCnt="1" custScaleY="81838" custLinFactNeighborX="-1641" custLinFactNeighborY="-5142"/>
      <dgm:spPr/>
    </dgm:pt>
    <dgm:pt modelId="{57804AAA-1204-47A5-8073-016729F1687D}" type="pres">
      <dgm:prSet presAssocID="{DC5980EE-4120-4D2F-A799-8EE62D3C8D7F}" presName="linComp" presStyleCnt="0"/>
      <dgm:spPr/>
    </dgm:pt>
    <dgm:pt modelId="{C9F92997-7677-4165-B53C-F773B451D229}" type="pres">
      <dgm:prSet presAssocID="{700A9332-95AC-4E16-A6CA-48E3B4152637}" presName="compNode" presStyleCnt="0"/>
      <dgm:spPr/>
    </dgm:pt>
    <dgm:pt modelId="{6F3711E1-FC92-421D-9471-59B8E36500C2}" type="pres">
      <dgm:prSet presAssocID="{700A9332-95AC-4E16-A6CA-48E3B4152637}" presName="node" presStyleLbl="node1" presStyleIdx="0" presStyleCnt="3" custScaleX="96847" custScaleY="108572" custLinFactNeighborX="-1965" custLinFactNeighborY="-4770">
        <dgm:presLayoutVars>
          <dgm:bulletEnabled val="1"/>
        </dgm:presLayoutVars>
      </dgm:prSet>
      <dgm:spPr/>
    </dgm:pt>
    <dgm:pt modelId="{0B0B7714-16EB-43B4-84D6-0A3280922AE4}" type="pres">
      <dgm:prSet presAssocID="{700A9332-95AC-4E16-A6CA-48E3B4152637}" presName="invisiNode" presStyleLbl="node1" presStyleIdx="0" presStyleCnt="3"/>
      <dgm:spPr/>
    </dgm:pt>
    <dgm:pt modelId="{D1340A96-79E0-4306-AC75-096F03B6A1AA}" type="pres">
      <dgm:prSet presAssocID="{700A9332-95AC-4E16-A6CA-48E3B4152637}" presName="imagNode" presStyleLbl="fgImgPlace1" presStyleIdx="0" presStyleCnt="3" custScaleX="77010" custLinFactNeighborX="-1034" custLinFactNeighborY="-2386"/>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DB678782-2067-4551-9D30-79798E0EEEB6}" type="pres">
      <dgm:prSet presAssocID="{9AF638F3-2C19-4F38-AA8E-08F90C99B4AF}" presName="sibTrans" presStyleLbl="sibTrans2D1" presStyleIdx="0" presStyleCnt="0"/>
      <dgm:spPr/>
    </dgm:pt>
    <dgm:pt modelId="{E6CBD715-FF2A-49DA-9007-A19844525945}" type="pres">
      <dgm:prSet presAssocID="{726ED8A7-928C-4BFF-A63D-D3348EA9524B}" presName="compNode" presStyleCnt="0"/>
      <dgm:spPr/>
    </dgm:pt>
    <dgm:pt modelId="{42270D82-D78D-41FD-B667-2DC0BBC8B064}" type="pres">
      <dgm:prSet presAssocID="{726ED8A7-928C-4BFF-A63D-D3348EA9524B}" presName="node" presStyleLbl="node1" presStyleIdx="1" presStyleCnt="3" custScaleX="117322" custScaleY="109539" custLinFactNeighborY="-4295">
        <dgm:presLayoutVars>
          <dgm:bulletEnabled val="1"/>
        </dgm:presLayoutVars>
      </dgm:prSet>
      <dgm:spPr/>
    </dgm:pt>
    <dgm:pt modelId="{5A180754-6C5C-4974-8CD6-1A3169AA3E1B}" type="pres">
      <dgm:prSet presAssocID="{726ED8A7-928C-4BFF-A63D-D3348EA9524B}" presName="invisiNode" presStyleLbl="node1" presStyleIdx="1" presStyleCnt="3"/>
      <dgm:spPr/>
    </dgm:pt>
    <dgm:pt modelId="{6AC3401B-45CB-4FDD-BE77-523B52E9A2A5}" type="pres">
      <dgm:prSet presAssocID="{726ED8A7-928C-4BFF-A63D-D3348EA9524B}" presName="imagNode" presStyleLbl="fgImgPlace1" presStyleIdx="1" presStyleCnt="3" custScaleX="74199" custLinFactNeighborX="-1414" custLinFactNeighborY="-2386"/>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89EF0550-BD84-413D-8165-0F7A3460AC6D}" type="pres">
      <dgm:prSet presAssocID="{07EBF74F-96FA-42B9-9BA7-745A1EF7F457}" presName="sibTrans" presStyleLbl="sibTrans2D1" presStyleIdx="0" presStyleCnt="0"/>
      <dgm:spPr/>
    </dgm:pt>
    <dgm:pt modelId="{F8753D51-9310-466C-996C-D2C1A159FAAA}" type="pres">
      <dgm:prSet presAssocID="{5EAE59D4-3FBB-42AD-AB70-00E287DE817E}" presName="compNode" presStyleCnt="0"/>
      <dgm:spPr/>
    </dgm:pt>
    <dgm:pt modelId="{52366D38-17A7-47F8-992C-1F086F365470}" type="pres">
      <dgm:prSet presAssocID="{5EAE59D4-3FBB-42AD-AB70-00E287DE817E}" presName="node" presStyleLbl="node1" presStyleIdx="2" presStyleCnt="3" custScaleX="117789" custScaleY="111995" custLinFactNeighborX="1572" custLinFactNeighborY="-2385">
        <dgm:presLayoutVars>
          <dgm:bulletEnabled val="1"/>
        </dgm:presLayoutVars>
      </dgm:prSet>
      <dgm:spPr/>
    </dgm:pt>
    <dgm:pt modelId="{9A2BCDCD-8867-4E89-9C15-C6CD252715DB}" type="pres">
      <dgm:prSet presAssocID="{5EAE59D4-3FBB-42AD-AB70-00E287DE817E}" presName="invisiNode" presStyleLbl="node1" presStyleIdx="2" presStyleCnt="3"/>
      <dgm:spPr/>
    </dgm:pt>
    <dgm:pt modelId="{751B101B-6BD5-4225-9AE1-3BFB94CB9567}" type="pres">
      <dgm:prSet presAssocID="{5EAE59D4-3FBB-42AD-AB70-00E287DE817E}" presName="imagNode" presStyleLbl="fgImgPlace1" presStyleIdx="2" presStyleCnt="3" custScaleX="70964" custLinFactNeighborX="-3876" custLinFactNeighborY="-1056"/>
      <dgm:spPr>
        <a:blipFill rotWithShape="1">
          <a:blip xmlns:r="http://schemas.openxmlformats.org/officeDocument/2006/relationships" r:embed="rId3"/>
          <a:srcRect/>
          <a:stretch>
            <a:fillRect t="-19000" b="-19000"/>
          </a:stretch>
        </a:blipFill>
      </dgm:spPr>
    </dgm:pt>
  </dgm:ptLst>
  <dgm:cxnLst>
    <dgm:cxn modelId="{70004A07-B854-4AF7-984F-BFA27D179C42}" srcId="{DC5980EE-4120-4D2F-A799-8EE62D3C8D7F}" destId="{5EAE59D4-3FBB-42AD-AB70-00E287DE817E}" srcOrd="2" destOrd="0" parTransId="{78095CDC-FFB3-498B-9AAA-C3FB51ABF6D3}" sibTransId="{CC7EDFB0-445F-4299-A023-F09D657B9BBB}"/>
    <dgm:cxn modelId="{42E7ED70-2A77-43FA-B068-92809E2420FF}" type="presOf" srcId="{9AF638F3-2C19-4F38-AA8E-08F90C99B4AF}" destId="{DB678782-2067-4551-9D30-79798E0EEEB6}" srcOrd="0" destOrd="0" presId="urn:microsoft.com/office/officeart/2005/8/layout/pList2"/>
    <dgm:cxn modelId="{6423FD53-1619-424F-8135-7F218F1D1DA6}" srcId="{DC5980EE-4120-4D2F-A799-8EE62D3C8D7F}" destId="{726ED8A7-928C-4BFF-A63D-D3348EA9524B}" srcOrd="1" destOrd="0" parTransId="{7FD199E4-AA65-4F68-B7DA-F48B9D0F9A7B}" sibTransId="{07EBF74F-96FA-42B9-9BA7-745A1EF7F457}"/>
    <dgm:cxn modelId="{5A78097B-4515-4E93-B625-3D6566C171D8}" type="presOf" srcId="{07EBF74F-96FA-42B9-9BA7-745A1EF7F457}" destId="{89EF0550-BD84-413D-8165-0F7A3460AC6D}" srcOrd="0" destOrd="0" presId="urn:microsoft.com/office/officeart/2005/8/layout/pList2"/>
    <dgm:cxn modelId="{3E7B7B9E-9740-49EF-B4BE-464B7DCA9D0C}" type="presOf" srcId="{5EAE59D4-3FBB-42AD-AB70-00E287DE817E}" destId="{52366D38-17A7-47F8-992C-1F086F365470}" srcOrd="0" destOrd="0" presId="urn:microsoft.com/office/officeart/2005/8/layout/pList2"/>
    <dgm:cxn modelId="{5C36E8B4-D726-4D6D-A914-64031CA86CEE}" srcId="{DC5980EE-4120-4D2F-A799-8EE62D3C8D7F}" destId="{700A9332-95AC-4E16-A6CA-48E3B4152637}" srcOrd="0" destOrd="0" parTransId="{615F6EBF-6D0E-41E8-9D9F-13A29C0A190F}" sibTransId="{9AF638F3-2C19-4F38-AA8E-08F90C99B4AF}"/>
    <dgm:cxn modelId="{C1CCFFC6-4421-42FC-9E54-301E5BF25D6D}" type="presOf" srcId="{700A9332-95AC-4E16-A6CA-48E3B4152637}" destId="{6F3711E1-FC92-421D-9471-59B8E36500C2}" srcOrd="0" destOrd="0" presId="urn:microsoft.com/office/officeart/2005/8/layout/pList2"/>
    <dgm:cxn modelId="{D72179D5-73BF-4715-A96E-1A3C9C056969}" type="presOf" srcId="{DC5980EE-4120-4D2F-A799-8EE62D3C8D7F}" destId="{A9246CB4-088A-4245-BE1B-489A7A0D450D}" srcOrd="0" destOrd="0" presId="urn:microsoft.com/office/officeart/2005/8/layout/pList2"/>
    <dgm:cxn modelId="{6F72B0F3-CCE7-4114-95E6-9C7908F59B9E}" type="presOf" srcId="{726ED8A7-928C-4BFF-A63D-D3348EA9524B}" destId="{42270D82-D78D-41FD-B667-2DC0BBC8B064}" srcOrd="0" destOrd="0" presId="urn:microsoft.com/office/officeart/2005/8/layout/pList2"/>
    <dgm:cxn modelId="{D670B59C-1F68-4895-9D62-6C390D814CB9}" type="presParOf" srcId="{A9246CB4-088A-4245-BE1B-489A7A0D450D}" destId="{27DE636E-6434-47A2-8BE6-AEC87E2E9E5F}" srcOrd="0" destOrd="0" presId="urn:microsoft.com/office/officeart/2005/8/layout/pList2"/>
    <dgm:cxn modelId="{5967434A-E5C9-4CEF-8FDD-3144FD33BA77}" type="presParOf" srcId="{A9246CB4-088A-4245-BE1B-489A7A0D450D}" destId="{57804AAA-1204-47A5-8073-016729F1687D}" srcOrd="1" destOrd="0" presId="urn:microsoft.com/office/officeart/2005/8/layout/pList2"/>
    <dgm:cxn modelId="{35EF90E2-DA48-4A35-94C6-CED3E57554FA}" type="presParOf" srcId="{57804AAA-1204-47A5-8073-016729F1687D}" destId="{C9F92997-7677-4165-B53C-F773B451D229}" srcOrd="0" destOrd="0" presId="urn:microsoft.com/office/officeart/2005/8/layout/pList2"/>
    <dgm:cxn modelId="{04B18D66-D0B8-4678-A24E-E314BE83C403}" type="presParOf" srcId="{C9F92997-7677-4165-B53C-F773B451D229}" destId="{6F3711E1-FC92-421D-9471-59B8E36500C2}" srcOrd="0" destOrd="0" presId="urn:microsoft.com/office/officeart/2005/8/layout/pList2"/>
    <dgm:cxn modelId="{F8035AE3-771F-4DC1-AE10-CBCCD9718DBE}" type="presParOf" srcId="{C9F92997-7677-4165-B53C-F773B451D229}" destId="{0B0B7714-16EB-43B4-84D6-0A3280922AE4}" srcOrd="1" destOrd="0" presId="urn:microsoft.com/office/officeart/2005/8/layout/pList2"/>
    <dgm:cxn modelId="{A2868F88-0E63-467B-A5B7-557C0DBBC411}" type="presParOf" srcId="{C9F92997-7677-4165-B53C-F773B451D229}" destId="{D1340A96-79E0-4306-AC75-096F03B6A1AA}" srcOrd="2" destOrd="0" presId="urn:microsoft.com/office/officeart/2005/8/layout/pList2"/>
    <dgm:cxn modelId="{98AD79DF-BF31-4A7F-8D3B-0BD2EE53C089}" type="presParOf" srcId="{57804AAA-1204-47A5-8073-016729F1687D}" destId="{DB678782-2067-4551-9D30-79798E0EEEB6}" srcOrd="1" destOrd="0" presId="urn:microsoft.com/office/officeart/2005/8/layout/pList2"/>
    <dgm:cxn modelId="{E54BEA9A-2CFE-4BF0-B19A-42D99A80FE77}" type="presParOf" srcId="{57804AAA-1204-47A5-8073-016729F1687D}" destId="{E6CBD715-FF2A-49DA-9007-A19844525945}" srcOrd="2" destOrd="0" presId="urn:microsoft.com/office/officeart/2005/8/layout/pList2"/>
    <dgm:cxn modelId="{E630FEAB-ADDA-4948-A0C7-D789E03EBC48}" type="presParOf" srcId="{E6CBD715-FF2A-49DA-9007-A19844525945}" destId="{42270D82-D78D-41FD-B667-2DC0BBC8B064}" srcOrd="0" destOrd="0" presId="urn:microsoft.com/office/officeart/2005/8/layout/pList2"/>
    <dgm:cxn modelId="{1EE30A25-6B42-4E2C-8EB6-46899B3FAE6A}" type="presParOf" srcId="{E6CBD715-FF2A-49DA-9007-A19844525945}" destId="{5A180754-6C5C-4974-8CD6-1A3169AA3E1B}" srcOrd="1" destOrd="0" presId="urn:microsoft.com/office/officeart/2005/8/layout/pList2"/>
    <dgm:cxn modelId="{717A4EDA-A54D-4BFF-BEE2-242715B8420D}" type="presParOf" srcId="{E6CBD715-FF2A-49DA-9007-A19844525945}" destId="{6AC3401B-45CB-4FDD-BE77-523B52E9A2A5}" srcOrd="2" destOrd="0" presId="urn:microsoft.com/office/officeart/2005/8/layout/pList2"/>
    <dgm:cxn modelId="{DCBFE678-0653-4EB2-9E4F-E2982A4DD940}" type="presParOf" srcId="{57804AAA-1204-47A5-8073-016729F1687D}" destId="{89EF0550-BD84-413D-8165-0F7A3460AC6D}" srcOrd="3" destOrd="0" presId="urn:microsoft.com/office/officeart/2005/8/layout/pList2"/>
    <dgm:cxn modelId="{FAE0ACCD-DA78-40FC-93EF-EC16D6A5BF8B}" type="presParOf" srcId="{57804AAA-1204-47A5-8073-016729F1687D}" destId="{F8753D51-9310-466C-996C-D2C1A159FAAA}" srcOrd="4" destOrd="0" presId="urn:microsoft.com/office/officeart/2005/8/layout/pList2"/>
    <dgm:cxn modelId="{31666AE6-D880-4FE7-80EA-67DE2883199B}" type="presParOf" srcId="{F8753D51-9310-466C-996C-D2C1A159FAAA}" destId="{52366D38-17A7-47F8-992C-1F086F365470}" srcOrd="0" destOrd="0" presId="urn:microsoft.com/office/officeart/2005/8/layout/pList2"/>
    <dgm:cxn modelId="{C96A90E0-F5D9-4A44-8AEF-69FF7F2BE9C2}" type="presParOf" srcId="{F8753D51-9310-466C-996C-D2C1A159FAAA}" destId="{9A2BCDCD-8867-4E89-9C15-C6CD252715DB}" srcOrd="1" destOrd="0" presId="urn:microsoft.com/office/officeart/2005/8/layout/pList2"/>
    <dgm:cxn modelId="{9CBB94A8-FC57-4E2E-8B9E-A1BD61B0F8DA}" type="presParOf" srcId="{F8753D51-9310-466C-996C-D2C1A159FAAA}" destId="{751B101B-6BD5-4225-9AE1-3BFB94CB956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03BA86-C0A7-41BB-8BF8-34B2095FC9B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88A9B215-DB61-40F2-A03D-9D37D725E793}">
      <dgm:prSet phldrT="[Text]" custT="1"/>
      <dgm:spPr/>
      <dgm:t>
        <a:bodyPr/>
        <a:lstStyle/>
        <a:p>
          <a:r>
            <a:rPr lang="en-CA" sz="1800" dirty="0">
              <a:latin typeface="+mj-lt"/>
            </a:rPr>
            <a:t>Enhanced wildfire research, modernized national wildfire information and decision-support systems</a:t>
          </a:r>
        </a:p>
      </dgm:t>
    </dgm:pt>
    <dgm:pt modelId="{BD4FF2CA-C78D-4F86-858A-C32690B8E989}" type="parTrans" cxnId="{44DBC44A-E064-4EC3-BD75-7DA0C2FFA929}">
      <dgm:prSet/>
      <dgm:spPr/>
      <dgm:t>
        <a:bodyPr/>
        <a:lstStyle/>
        <a:p>
          <a:endParaRPr lang="en-CA" sz="1600">
            <a:solidFill>
              <a:schemeClr val="tx1"/>
            </a:solidFill>
          </a:endParaRPr>
        </a:p>
      </dgm:t>
    </dgm:pt>
    <dgm:pt modelId="{D6E3B689-01B6-4D46-9A9B-4408E4A0597A}" type="sibTrans" cxnId="{44DBC44A-E064-4EC3-BD75-7DA0C2FFA929}">
      <dgm:prSet/>
      <dgm:spPr/>
      <dgm:t>
        <a:bodyPr/>
        <a:lstStyle/>
        <a:p>
          <a:endParaRPr lang="en-CA" sz="1600">
            <a:solidFill>
              <a:schemeClr val="tx1"/>
            </a:solidFill>
          </a:endParaRPr>
        </a:p>
      </dgm:t>
    </dgm:pt>
    <dgm:pt modelId="{485E94D5-16B6-43CB-B114-12118282A4F8}">
      <dgm:prSet phldrT="[Text]" custT="1"/>
      <dgm:spPr/>
      <dgm:t>
        <a:bodyPr/>
        <a:lstStyle/>
        <a:p>
          <a:r>
            <a:rPr lang="en-CA" sz="2000" dirty="0">
              <a:latin typeface="+mj-lt"/>
            </a:rPr>
            <a:t>Improved emergency management and increased understanding of wildfire risk</a:t>
          </a:r>
        </a:p>
      </dgm:t>
    </dgm:pt>
    <dgm:pt modelId="{7A621E2A-0002-4960-9F2C-5E5ECA2E628D}" type="parTrans" cxnId="{8EE42C57-E2E1-47DC-9468-5487A8D0AFF6}">
      <dgm:prSet/>
      <dgm:spPr/>
      <dgm:t>
        <a:bodyPr/>
        <a:lstStyle/>
        <a:p>
          <a:endParaRPr lang="en-CA" sz="1600">
            <a:solidFill>
              <a:schemeClr val="tx1"/>
            </a:solidFill>
          </a:endParaRPr>
        </a:p>
      </dgm:t>
    </dgm:pt>
    <dgm:pt modelId="{4B069AE8-5EEA-44D4-86D0-7ECCF88D64D5}" type="sibTrans" cxnId="{8EE42C57-E2E1-47DC-9468-5487A8D0AFF6}">
      <dgm:prSet/>
      <dgm:spPr/>
      <dgm:t>
        <a:bodyPr/>
        <a:lstStyle/>
        <a:p>
          <a:endParaRPr lang="en-CA" sz="1600">
            <a:solidFill>
              <a:schemeClr val="tx1"/>
            </a:solidFill>
          </a:endParaRPr>
        </a:p>
      </dgm:t>
    </dgm:pt>
    <dgm:pt modelId="{AF0B8986-8C51-4983-8A32-B32FCEDD2AF0}">
      <dgm:prSet phldrT="[Text]" custT="1"/>
      <dgm:spPr/>
      <dgm:t>
        <a:bodyPr/>
        <a:lstStyle/>
        <a:p>
          <a:r>
            <a:rPr lang="en-CA" sz="2000" dirty="0">
              <a:latin typeface="+mj-lt"/>
            </a:rPr>
            <a:t>Community-based wildfire firefighter training and equipment acquisition</a:t>
          </a:r>
        </a:p>
      </dgm:t>
    </dgm:pt>
    <dgm:pt modelId="{E5018110-5204-4817-BE1A-12197A08C87E}" type="parTrans" cxnId="{DD558161-E0F9-4DB5-A6CB-A76C562BA494}">
      <dgm:prSet/>
      <dgm:spPr/>
      <dgm:t>
        <a:bodyPr/>
        <a:lstStyle/>
        <a:p>
          <a:endParaRPr lang="en-CA" sz="1600">
            <a:solidFill>
              <a:schemeClr val="tx1"/>
            </a:solidFill>
          </a:endParaRPr>
        </a:p>
      </dgm:t>
    </dgm:pt>
    <dgm:pt modelId="{7B2B58F2-8E50-4C92-A624-35BBD2B0F3E3}" type="sibTrans" cxnId="{DD558161-E0F9-4DB5-A6CB-A76C562BA494}">
      <dgm:prSet/>
      <dgm:spPr/>
      <dgm:t>
        <a:bodyPr/>
        <a:lstStyle/>
        <a:p>
          <a:endParaRPr lang="en-CA" sz="1600">
            <a:solidFill>
              <a:schemeClr val="tx1"/>
            </a:solidFill>
          </a:endParaRPr>
        </a:p>
      </dgm:t>
    </dgm:pt>
    <dgm:pt modelId="{E28B1CCD-16A6-447B-B47E-BA9633BF3B17}">
      <dgm:prSet phldrT="[Text]" custT="1"/>
      <dgm:spPr/>
      <dgm:t>
        <a:bodyPr/>
        <a:lstStyle/>
        <a:p>
          <a:r>
            <a:rPr lang="en-US" sz="2000" dirty="0">
              <a:latin typeface="+mj-lt"/>
            </a:rPr>
            <a:t>Enhanced resilience and emergency management of First Nations communities</a:t>
          </a:r>
          <a:endParaRPr lang="en-CA" sz="2000" dirty="0">
            <a:latin typeface="+mj-lt"/>
          </a:endParaRPr>
        </a:p>
      </dgm:t>
    </dgm:pt>
    <dgm:pt modelId="{3520A2C2-2C3D-4608-968F-E7B2C4B2B0BE}" type="parTrans" cxnId="{6DA76544-DCD5-494F-8AC1-490595B4C53A}">
      <dgm:prSet/>
      <dgm:spPr/>
      <dgm:t>
        <a:bodyPr/>
        <a:lstStyle/>
        <a:p>
          <a:endParaRPr lang="en-CA" sz="1600">
            <a:solidFill>
              <a:schemeClr val="tx1"/>
            </a:solidFill>
          </a:endParaRPr>
        </a:p>
      </dgm:t>
    </dgm:pt>
    <dgm:pt modelId="{226F30B1-B4B0-40B3-9216-C675B41AF427}" type="sibTrans" cxnId="{6DA76544-DCD5-494F-8AC1-490595B4C53A}">
      <dgm:prSet/>
      <dgm:spPr/>
      <dgm:t>
        <a:bodyPr/>
        <a:lstStyle/>
        <a:p>
          <a:endParaRPr lang="en-CA" sz="1600">
            <a:solidFill>
              <a:schemeClr val="tx1"/>
            </a:solidFill>
          </a:endParaRPr>
        </a:p>
      </dgm:t>
    </dgm:pt>
    <dgm:pt modelId="{E21ED48B-9329-4ACB-BD17-8EEEEC763E74}">
      <dgm:prSet phldrT="[Text]" custT="1"/>
      <dgm:spPr/>
      <dgm:t>
        <a:bodyPr/>
        <a:lstStyle/>
        <a:p>
          <a:r>
            <a:rPr lang="en-CA" sz="2000" dirty="0">
              <a:latin typeface="+mj-lt"/>
            </a:rPr>
            <a:t>Structural and natural infrastructure to mitigate disasters</a:t>
          </a:r>
        </a:p>
      </dgm:t>
    </dgm:pt>
    <dgm:pt modelId="{99889567-255A-443C-B912-5BF02CE2C33E}" type="parTrans" cxnId="{C52F23A9-08B1-4341-B6E9-D2858FBF7F81}">
      <dgm:prSet/>
      <dgm:spPr/>
      <dgm:t>
        <a:bodyPr/>
        <a:lstStyle/>
        <a:p>
          <a:endParaRPr lang="en-CA" sz="1600">
            <a:solidFill>
              <a:schemeClr val="tx1"/>
            </a:solidFill>
          </a:endParaRPr>
        </a:p>
      </dgm:t>
    </dgm:pt>
    <dgm:pt modelId="{82FDC68F-C154-4CBA-94F6-FFEEDD290930}" type="sibTrans" cxnId="{C52F23A9-08B1-4341-B6E9-D2858FBF7F81}">
      <dgm:prSet/>
      <dgm:spPr/>
      <dgm:t>
        <a:bodyPr/>
        <a:lstStyle/>
        <a:p>
          <a:endParaRPr lang="en-CA" sz="1600">
            <a:solidFill>
              <a:schemeClr val="tx1"/>
            </a:solidFill>
          </a:endParaRPr>
        </a:p>
      </dgm:t>
    </dgm:pt>
    <dgm:pt modelId="{3E8DABF3-A323-4E23-B8C2-EDD057F9013F}">
      <dgm:prSet phldrT="[Text]" custT="1"/>
      <dgm:spPr/>
      <dgm:t>
        <a:bodyPr/>
        <a:lstStyle/>
        <a:p>
          <a:r>
            <a:rPr lang="en-CA" sz="2000" dirty="0">
              <a:latin typeface="+mj-lt"/>
            </a:rPr>
            <a:t>Increased wildfire management capacity in Canada’s national parks</a:t>
          </a:r>
        </a:p>
      </dgm:t>
    </dgm:pt>
    <dgm:pt modelId="{EBC00E4D-0B1F-4AED-BE98-65B2590952DB}" type="parTrans" cxnId="{AE0B636E-DAD0-4FE4-ABC4-A2A1E40D40A8}">
      <dgm:prSet/>
      <dgm:spPr/>
      <dgm:t>
        <a:bodyPr/>
        <a:lstStyle/>
        <a:p>
          <a:endParaRPr lang="en-CA" sz="1600"/>
        </a:p>
      </dgm:t>
    </dgm:pt>
    <dgm:pt modelId="{C07CE551-FAAE-441F-B443-9A1D05734501}" type="sibTrans" cxnId="{AE0B636E-DAD0-4FE4-ABC4-A2A1E40D40A8}">
      <dgm:prSet/>
      <dgm:spPr/>
      <dgm:t>
        <a:bodyPr/>
        <a:lstStyle/>
        <a:p>
          <a:endParaRPr lang="en-CA" sz="1600"/>
        </a:p>
      </dgm:t>
    </dgm:pt>
    <dgm:pt modelId="{F8CB5E33-27C9-4C57-9B3B-9EB7E3C59A96}" type="pres">
      <dgm:prSet presAssocID="{C703BA86-C0A7-41BB-8BF8-34B2095FC9BF}" presName="diagram" presStyleCnt="0">
        <dgm:presLayoutVars>
          <dgm:dir/>
          <dgm:resizeHandles val="exact"/>
        </dgm:presLayoutVars>
      </dgm:prSet>
      <dgm:spPr/>
    </dgm:pt>
    <dgm:pt modelId="{16D0DC02-A1DC-4A09-A2B3-F3C280ACDDAB}" type="pres">
      <dgm:prSet presAssocID="{88A9B215-DB61-40F2-A03D-9D37D725E793}" presName="node" presStyleLbl="node1" presStyleIdx="0" presStyleCnt="6">
        <dgm:presLayoutVars>
          <dgm:bulletEnabled val="1"/>
        </dgm:presLayoutVars>
      </dgm:prSet>
      <dgm:spPr/>
    </dgm:pt>
    <dgm:pt modelId="{B1B5A821-99F0-44F4-9057-03F82182EB8C}" type="pres">
      <dgm:prSet presAssocID="{D6E3B689-01B6-4D46-9A9B-4408E4A0597A}" presName="sibTrans" presStyleCnt="0"/>
      <dgm:spPr/>
    </dgm:pt>
    <dgm:pt modelId="{E6F7D9A2-9722-467F-8032-80F550D925BC}" type="pres">
      <dgm:prSet presAssocID="{485E94D5-16B6-43CB-B114-12118282A4F8}" presName="node" presStyleLbl="node1" presStyleIdx="1" presStyleCnt="6">
        <dgm:presLayoutVars>
          <dgm:bulletEnabled val="1"/>
        </dgm:presLayoutVars>
      </dgm:prSet>
      <dgm:spPr/>
    </dgm:pt>
    <dgm:pt modelId="{09FD3867-1E06-40EE-998C-CEAFE21D3ADE}" type="pres">
      <dgm:prSet presAssocID="{4B069AE8-5EEA-44D4-86D0-7ECCF88D64D5}" presName="sibTrans" presStyleCnt="0"/>
      <dgm:spPr/>
    </dgm:pt>
    <dgm:pt modelId="{0BA42B87-3CFE-4811-99F7-8CB553D91E96}" type="pres">
      <dgm:prSet presAssocID="{AF0B8986-8C51-4983-8A32-B32FCEDD2AF0}" presName="node" presStyleLbl="node1" presStyleIdx="2" presStyleCnt="6">
        <dgm:presLayoutVars>
          <dgm:bulletEnabled val="1"/>
        </dgm:presLayoutVars>
      </dgm:prSet>
      <dgm:spPr/>
    </dgm:pt>
    <dgm:pt modelId="{B05A71BC-322C-4FDF-AF4A-530663FD49C4}" type="pres">
      <dgm:prSet presAssocID="{7B2B58F2-8E50-4C92-A624-35BBD2B0F3E3}" presName="sibTrans" presStyleCnt="0"/>
      <dgm:spPr/>
    </dgm:pt>
    <dgm:pt modelId="{4DC20D04-C4AA-4FC8-9144-4C1E09354CCD}" type="pres">
      <dgm:prSet presAssocID="{E28B1CCD-16A6-447B-B47E-BA9633BF3B17}" presName="node" presStyleLbl="node1" presStyleIdx="3" presStyleCnt="6">
        <dgm:presLayoutVars>
          <dgm:bulletEnabled val="1"/>
        </dgm:presLayoutVars>
      </dgm:prSet>
      <dgm:spPr/>
    </dgm:pt>
    <dgm:pt modelId="{26D726BF-9990-4E0A-8674-F73E46D5CCA2}" type="pres">
      <dgm:prSet presAssocID="{226F30B1-B4B0-40B3-9216-C675B41AF427}" presName="sibTrans" presStyleCnt="0"/>
      <dgm:spPr/>
    </dgm:pt>
    <dgm:pt modelId="{C20A342A-3FAB-4638-8605-23B0EC204535}" type="pres">
      <dgm:prSet presAssocID="{E21ED48B-9329-4ACB-BD17-8EEEEC763E74}" presName="node" presStyleLbl="node1" presStyleIdx="4" presStyleCnt="6">
        <dgm:presLayoutVars>
          <dgm:bulletEnabled val="1"/>
        </dgm:presLayoutVars>
      </dgm:prSet>
      <dgm:spPr/>
    </dgm:pt>
    <dgm:pt modelId="{3942280A-A09D-4996-B613-E682B5587947}" type="pres">
      <dgm:prSet presAssocID="{82FDC68F-C154-4CBA-94F6-FFEEDD290930}" presName="sibTrans" presStyleCnt="0"/>
      <dgm:spPr/>
    </dgm:pt>
    <dgm:pt modelId="{043E49F1-CC35-467E-9AF0-A3FB89F38F99}" type="pres">
      <dgm:prSet presAssocID="{3E8DABF3-A323-4E23-B8C2-EDD057F9013F}" presName="node" presStyleLbl="node1" presStyleIdx="5" presStyleCnt="6">
        <dgm:presLayoutVars>
          <dgm:bulletEnabled val="1"/>
        </dgm:presLayoutVars>
      </dgm:prSet>
      <dgm:spPr/>
    </dgm:pt>
  </dgm:ptLst>
  <dgm:cxnLst>
    <dgm:cxn modelId="{7B9DD630-F41A-455A-9D81-B51ACEFB89D3}" type="presOf" srcId="{C703BA86-C0A7-41BB-8BF8-34B2095FC9BF}" destId="{F8CB5E33-27C9-4C57-9B3B-9EB7E3C59A96}" srcOrd="0" destOrd="0" presId="urn:microsoft.com/office/officeart/2005/8/layout/default"/>
    <dgm:cxn modelId="{DD558161-E0F9-4DB5-A6CB-A76C562BA494}" srcId="{C703BA86-C0A7-41BB-8BF8-34B2095FC9BF}" destId="{AF0B8986-8C51-4983-8A32-B32FCEDD2AF0}" srcOrd="2" destOrd="0" parTransId="{E5018110-5204-4817-BE1A-12197A08C87E}" sibTransId="{7B2B58F2-8E50-4C92-A624-35BBD2B0F3E3}"/>
    <dgm:cxn modelId="{6DA76544-DCD5-494F-8AC1-490595B4C53A}" srcId="{C703BA86-C0A7-41BB-8BF8-34B2095FC9BF}" destId="{E28B1CCD-16A6-447B-B47E-BA9633BF3B17}" srcOrd="3" destOrd="0" parTransId="{3520A2C2-2C3D-4608-968F-E7B2C4B2B0BE}" sibTransId="{226F30B1-B4B0-40B3-9216-C675B41AF427}"/>
    <dgm:cxn modelId="{44DBC44A-E064-4EC3-BD75-7DA0C2FFA929}" srcId="{C703BA86-C0A7-41BB-8BF8-34B2095FC9BF}" destId="{88A9B215-DB61-40F2-A03D-9D37D725E793}" srcOrd="0" destOrd="0" parTransId="{BD4FF2CA-C78D-4F86-858A-C32690B8E989}" sibTransId="{D6E3B689-01B6-4D46-9A9B-4408E4A0597A}"/>
    <dgm:cxn modelId="{AE0B636E-DAD0-4FE4-ABC4-A2A1E40D40A8}" srcId="{C703BA86-C0A7-41BB-8BF8-34B2095FC9BF}" destId="{3E8DABF3-A323-4E23-B8C2-EDD057F9013F}" srcOrd="5" destOrd="0" parTransId="{EBC00E4D-0B1F-4AED-BE98-65B2590952DB}" sibTransId="{C07CE551-FAAE-441F-B443-9A1D05734501}"/>
    <dgm:cxn modelId="{9AF33074-3EB8-4F0E-B1E5-C2C7A65E10CE}" type="presOf" srcId="{AF0B8986-8C51-4983-8A32-B32FCEDD2AF0}" destId="{0BA42B87-3CFE-4811-99F7-8CB553D91E96}" srcOrd="0" destOrd="0" presId="urn:microsoft.com/office/officeart/2005/8/layout/default"/>
    <dgm:cxn modelId="{8EE42C57-E2E1-47DC-9468-5487A8D0AFF6}" srcId="{C703BA86-C0A7-41BB-8BF8-34B2095FC9BF}" destId="{485E94D5-16B6-43CB-B114-12118282A4F8}" srcOrd="1" destOrd="0" parTransId="{7A621E2A-0002-4960-9F2C-5E5ECA2E628D}" sibTransId="{4B069AE8-5EEA-44D4-86D0-7ECCF88D64D5}"/>
    <dgm:cxn modelId="{04866388-D395-48E3-85DB-11C2A8F7D8F5}" type="presOf" srcId="{E21ED48B-9329-4ACB-BD17-8EEEEC763E74}" destId="{C20A342A-3FAB-4638-8605-23B0EC204535}" srcOrd="0" destOrd="0" presId="urn:microsoft.com/office/officeart/2005/8/layout/default"/>
    <dgm:cxn modelId="{75042E8E-000D-46D9-A3D0-B3E700B2972F}" type="presOf" srcId="{88A9B215-DB61-40F2-A03D-9D37D725E793}" destId="{16D0DC02-A1DC-4A09-A2B3-F3C280ACDDAB}" srcOrd="0" destOrd="0" presId="urn:microsoft.com/office/officeart/2005/8/layout/default"/>
    <dgm:cxn modelId="{6C547A98-F312-4A1B-B4FC-657997F79CB6}" type="presOf" srcId="{E28B1CCD-16A6-447B-B47E-BA9633BF3B17}" destId="{4DC20D04-C4AA-4FC8-9144-4C1E09354CCD}" srcOrd="0" destOrd="0" presId="urn:microsoft.com/office/officeart/2005/8/layout/default"/>
    <dgm:cxn modelId="{5200D89F-EE1B-45F8-918A-2394229C9E87}" type="presOf" srcId="{485E94D5-16B6-43CB-B114-12118282A4F8}" destId="{E6F7D9A2-9722-467F-8032-80F550D925BC}" srcOrd="0" destOrd="0" presId="urn:microsoft.com/office/officeart/2005/8/layout/default"/>
    <dgm:cxn modelId="{C52F23A9-08B1-4341-B6E9-D2858FBF7F81}" srcId="{C703BA86-C0A7-41BB-8BF8-34B2095FC9BF}" destId="{E21ED48B-9329-4ACB-BD17-8EEEEC763E74}" srcOrd="4" destOrd="0" parTransId="{99889567-255A-443C-B912-5BF02CE2C33E}" sibTransId="{82FDC68F-C154-4CBA-94F6-FFEEDD290930}"/>
    <dgm:cxn modelId="{9FBAB9BE-6680-4396-9275-DC6915F8E19B}" type="presOf" srcId="{3E8DABF3-A323-4E23-B8C2-EDD057F9013F}" destId="{043E49F1-CC35-467E-9AF0-A3FB89F38F99}" srcOrd="0" destOrd="0" presId="urn:microsoft.com/office/officeart/2005/8/layout/default"/>
    <dgm:cxn modelId="{2E3DF839-9798-43AB-9663-2CD341A6A531}" type="presParOf" srcId="{F8CB5E33-27C9-4C57-9B3B-9EB7E3C59A96}" destId="{16D0DC02-A1DC-4A09-A2B3-F3C280ACDDAB}" srcOrd="0" destOrd="0" presId="urn:microsoft.com/office/officeart/2005/8/layout/default"/>
    <dgm:cxn modelId="{AE11132B-3F2A-42C6-995C-721DC06E842D}" type="presParOf" srcId="{F8CB5E33-27C9-4C57-9B3B-9EB7E3C59A96}" destId="{B1B5A821-99F0-44F4-9057-03F82182EB8C}" srcOrd="1" destOrd="0" presId="urn:microsoft.com/office/officeart/2005/8/layout/default"/>
    <dgm:cxn modelId="{E632CC64-B025-4D54-8E3C-500A5A0548C5}" type="presParOf" srcId="{F8CB5E33-27C9-4C57-9B3B-9EB7E3C59A96}" destId="{E6F7D9A2-9722-467F-8032-80F550D925BC}" srcOrd="2" destOrd="0" presId="urn:microsoft.com/office/officeart/2005/8/layout/default"/>
    <dgm:cxn modelId="{E56FD4F8-E66E-40A1-A086-48937D7C605B}" type="presParOf" srcId="{F8CB5E33-27C9-4C57-9B3B-9EB7E3C59A96}" destId="{09FD3867-1E06-40EE-998C-CEAFE21D3ADE}" srcOrd="3" destOrd="0" presId="urn:microsoft.com/office/officeart/2005/8/layout/default"/>
    <dgm:cxn modelId="{041DBCD6-C18C-478D-8B5F-C84FDFC086FF}" type="presParOf" srcId="{F8CB5E33-27C9-4C57-9B3B-9EB7E3C59A96}" destId="{0BA42B87-3CFE-4811-99F7-8CB553D91E96}" srcOrd="4" destOrd="0" presId="urn:microsoft.com/office/officeart/2005/8/layout/default"/>
    <dgm:cxn modelId="{BC8FDFBF-F1FB-48E1-932E-5F42B54F0DB5}" type="presParOf" srcId="{F8CB5E33-27C9-4C57-9B3B-9EB7E3C59A96}" destId="{B05A71BC-322C-4FDF-AF4A-530663FD49C4}" srcOrd="5" destOrd="0" presId="urn:microsoft.com/office/officeart/2005/8/layout/default"/>
    <dgm:cxn modelId="{F9667AF5-B3BC-4A7F-A9D3-49BA005E2758}" type="presParOf" srcId="{F8CB5E33-27C9-4C57-9B3B-9EB7E3C59A96}" destId="{4DC20D04-C4AA-4FC8-9144-4C1E09354CCD}" srcOrd="6" destOrd="0" presId="urn:microsoft.com/office/officeart/2005/8/layout/default"/>
    <dgm:cxn modelId="{CF9B36FE-580B-4D2A-B25B-2E74AE2625DA}" type="presParOf" srcId="{F8CB5E33-27C9-4C57-9B3B-9EB7E3C59A96}" destId="{26D726BF-9990-4E0A-8674-F73E46D5CCA2}" srcOrd="7" destOrd="0" presId="urn:microsoft.com/office/officeart/2005/8/layout/default"/>
    <dgm:cxn modelId="{D1BF6FAE-D7C9-4E2C-AD38-9FB58E1D3EAF}" type="presParOf" srcId="{F8CB5E33-27C9-4C57-9B3B-9EB7E3C59A96}" destId="{C20A342A-3FAB-4638-8605-23B0EC204535}" srcOrd="8" destOrd="0" presId="urn:microsoft.com/office/officeart/2005/8/layout/default"/>
    <dgm:cxn modelId="{9261D79B-F568-455E-81D1-68C71F0BD506}" type="presParOf" srcId="{F8CB5E33-27C9-4C57-9B3B-9EB7E3C59A96}" destId="{3942280A-A09D-4996-B613-E682B5587947}" srcOrd="9" destOrd="0" presId="urn:microsoft.com/office/officeart/2005/8/layout/default"/>
    <dgm:cxn modelId="{19F52B70-53BF-416D-87AB-76EA32690615}" type="presParOf" srcId="{F8CB5E33-27C9-4C57-9B3B-9EB7E3C59A96}" destId="{043E49F1-CC35-467E-9AF0-A3FB89F38F9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9468F8-D21B-4E7C-98A9-9966318F176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CA"/>
        </a:p>
      </dgm:t>
    </dgm:pt>
    <dgm:pt modelId="{873CCC77-D862-49D2-9E77-50D05452D318}">
      <dgm:prSet phldrT="[Text]" custT="1"/>
      <dgm:spPr/>
      <dgm:t>
        <a:bodyPr/>
        <a:lstStyle/>
        <a:p>
          <a:r>
            <a:rPr lang="en-CA" sz="2400" b="1" dirty="0" err="1">
              <a:latin typeface="+mj-lt"/>
            </a:rPr>
            <a:t>WildFireSat</a:t>
          </a:r>
          <a:endParaRPr lang="en-CA" sz="500" b="1" dirty="0">
            <a:latin typeface="+mj-lt"/>
          </a:endParaRPr>
        </a:p>
      </dgm:t>
    </dgm:pt>
    <dgm:pt modelId="{98B43E6D-33B3-44B1-A374-29087DCC74AA}" type="parTrans" cxnId="{F75EA767-CDF3-4865-A3DB-B53155518245}">
      <dgm:prSet/>
      <dgm:spPr/>
      <dgm:t>
        <a:bodyPr/>
        <a:lstStyle/>
        <a:p>
          <a:endParaRPr lang="en-CA"/>
        </a:p>
      </dgm:t>
    </dgm:pt>
    <dgm:pt modelId="{D46EF345-68F3-4D47-8F9A-0930BA4677B5}" type="sibTrans" cxnId="{F75EA767-CDF3-4865-A3DB-B53155518245}">
      <dgm:prSet/>
      <dgm:spPr/>
      <dgm:t>
        <a:bodyPr/>
        <a:lstStyle/>
        <a:p>
          <a:endParaRPr lang="en-CA"/>
        </a:p>
      </dgm:t>
    </dgm:pt>
    <dgm:pt modelId="{DAF68E6B-1F7C-4E88-8582-749FC4335E7B}">
      <dgm:prSet phldrT="[Text]" custT="1"/>
      <dgm:spPr/>
      <dgm:t>
        <a:bodyPr/>
        <a:lstStyle/>
        <a:p>
          <a:r>
            <a:rPr lang="en-CA" sz="2200" dirty="0">
              <a:solidFill>
                <a:schemeClr val="accent1">
                  <a:lumMod val="50000"/>
                </a:schemeClr>
              </a:solidFill>
              <a:latin typeface="+mj-lt"/>
            </a:rPr>
            <a:t>Up to $169.9 million over 11 years</a:t>
          </a:r>
        </a:p>
      </dgm:t>
    </dgm:pt>
    <dgm:pt modelId="{1858D81D-A6B0-4694-9232-E66B147074D8}" type="parTrans" cxnId="{D213C0E1-8BE0-4D8C-B77B-4815E6E3A41F}">
      <dgm:prSet/>
      <dgm:spPr/>
      <dgm:t>
        <a:bodyPr/>
        <a:lstStyle/>
        <a:p>
          <a:endParaRPr lang="en-CA"/>
        </a:p>
      </dgm:t>
    </dgm:pt>
    <dgm:pt modelId="{B3D1DC0F-F336-4455-8181-DF79F2F92BB4}" type="sibTrans" cxnId="{D213C0E1-8BE0-4D8C-B77B-4815E6E3A41F}">
      <dgm:prSet/>
      <dgm:spPr/>
      <dgm:t>
        <a:bodyPr/>
        <a:lstStyle/>
        <a:p>
          <a:endParaRPr lang="en-CA"/>
        </a:p>
      </dgm:t>
    </dgm:pt>
    <dgm:pt modelId="{1BCD9771-BE81-446B-9CA6-4324C4E182DD}">
      <dgm:prSet phldrT="[Text]" custT="1"/>
      <dgm:spPr/>
      <dgm:t>
        <a:bodyPr/>
        <a:lstStyle/>
        <a:p>
          <a:r>
            <a:rPr lang="en-CA" sz="2400" b="1" dirty="0">
              <a:latin typeface="+mj-lt"/>
            </a:rPr>
            <a:t>Wildfire Resilient Futures Initiative</a:t>
          </a:r>
        </a:p>
      </dgm:t>
    </dgm:pt>
    <dgm:pt modelId="{A699E004-02AC-4844-A333-1AEB4DE5BEA1}" type="parTrans" cxnId="{A8A10838-CA1E-4664-964D-62013467ABA1}">
      <dgm:prSet/>
      <dgm:spPr/>
      <dgm:t>
        <a:bodyPr/>
        <a:lstStyle/>
        <a:p>
          <a:endParaRPr lang="en-CA"/>
        </a:p>
      </dgm:t>
    </dgm:pt>
    <dgm:pt modelId="{FFC6F7C7-2AE5-46BE-90C5-65EAF656DC0F}" type="sibTrans" cxnId="{A8A10838-CA1E-4664-964D-62013467ABA1}">
      <dgm:prSet/>
      <dgm:spPr/>
      <dgm:t>
        <a:bodyPr/>
        <a:lstStyle/>
        <a:p>
          <a:endParaRPr lang="en-CA"/>
        </a:p>
      </dgm:t>
    </dgm:pt>
    <dgm:pt modelId="{57399E0E-C1D1-442C-A37F-3C61D116DAAE}">
      <dgm:prSet phldrT="[Text]"/>
      <dgm:spPr/>
      <dgm:t>
        <a:bodyPr/>
        <a:lstStyle/>
        <a:p>
          <a:endParaRPr lang="en-CA" sz="3000" dirty="0"/>
        </a:p>
      </dgm:t>
    </dgm:pt>
    <dgm:pt modelId="{1837C541-8760-4BB5-B8B6-0E8F032568EB}" type="parTrans" cxnId="{0792EA01-BF84-4870-A8C1-EF8617C7794B}">
      <dgm:prSet/>
      <dgm:spPr/>
      <dgm:t>
        <a:bodyPr/>
        <a:lstStyle/>
        <a:p>
          <a:endParaRPr lang="en-CA"/>
        </a:p>
      </dgm:t>
    </dgm:pt>
    <dgm:pt modelId="{F0F1D36A-1993-4F4C-ACFA-371B5901216B}" type="sibTrans" cxnId="{0792EA01-BF84-4870-A8C1-EF8617C7794B}">
      <dgm:prSet/>
      <dgm:spPr/>
      <dgm:t>
        <a:bodyPr/>
        <a:lstStyle/>
        <a:p>
          <a:endParaRPr lang="en-CA"/>
        </a:p>
      </dgm:t>
    </dgm:pt>
    <dgm:pt modelId="{C9DE409B-F452-445F-9B24-08ECAB7F74CD}">
      <dgm:prSet phldrT="[Text]" custT="1"/>
      <dgm:spPr/>
      <dgm:t>
        <a:bodyPr/>
        <a:lstStyle/>
        <a:p>
          <a:r>
            <a:rPr lang="en-CA" sz="2200" dirty="0">
              <a:solidFill>
                <a:schemeClr val="accent1">
                  <a:lumMod val="50000"/>
                </a:schemeClr>
              </a:solidFill>
              <a:latin typeface="+mj-lt"/>
            </a:rPr>
            <a:t>Up to $284 million over 5 years</a:t>
          </a:r>
        </a:p>
      </dgm:t>
    </dgm:pt>
    <dgm:pt modelId="{097A7309-7008-4A7A-A7E4-5BBBEC8535E4}" type="parTrans" cxnId="{6E72F9A1-94A8-42F7-BCD4-6ACC4C66038D}">
      <dgm:prSet/>
      <dgm:spPr/>
      <dgm:t>
        <a:bodyPr/>
        <a:lstStyle/>
        <a:p>
          <a:endParaRPr lang="en-CA"/>
        </a:p>
      </dgm:t>
    </dgm:pt>
    <dgm:pt modelId="{EDB0ACB2-6A56-4CDF-BC71-D32969E90181}" type="sibTrans" cxnId="{6E72F9A1-94A8-42F7-BCD4-6ACC4C66038D}">
      <dgm:prSet/>
      <dgm:spPr/>
      <dgm:t>
        <a:bodyPr/>
        <a:lstStyle/>
        <a:p>
          <a:endParaRPr lang="en-CA"/>
        </a:p>
      </dgm:t>
    </dgm:pt>
    <dgm:pt modelId="{A3C6C8C9-EC16-4625-BC7E-4F51DDEC0E87}">
      <dgm:prSet phldrT="[Text]" custT="1"/>
      <dgm:spPr/>
      <dgm:t>
        <a:bodyPr/>
        <a:lstStyle/>
        <a:p>
          <a:r>
            <a:rPr lang="en-CA" sz="2200" dirty="0">
              <a:solidFill>
                <a:schemeClr val="accent1">
                  <a:lumMod val="50000"/>
                </a:schemeClr>
              </a:solidFill>
              <a:latin typeface="+mj-lt"/>
            </a:rPr>
            <a:t>Dedicated wildfire monitoring satellite system (first ever)</a:t>
          </a:r>
        </a:p>
      </dgm:t>
    </dgm:pt>
    <dgm:pt modelId="{E70DE899-8B1D-4280-9F5D-CF716BBD1215}" type="parTrans" cxnId="{1D98A527-F974-4FEC-ABD0-F1C9D33C64DE}">
      <dgm:prSet/>
      <dgm:spPr/>
      <dgm:t>
        <a:bodyPr/>
        <a:lstStyle/>
        <a:p>
          <a:endParaRPr lang="en-CA"/>
        </a:p>
      </dgm:t>
    </dgm:pt>
    <dgm:pt modelId="{73653093-1A26-43D9-B081-8AF9D4316362}" type="sibTrans" cxnId="{1D98A527-F974-4FEC-ABD0-F1C9D33C64DE}">
      <dgm:prSet/>
      <dgm:spPr/>
      <dgm:t>
        <a:bodyPr/>
        <a:lstStyle/>
        <a:p>
          <a:endParaRPr lang="en-CA"/>
        </a:p>
      </dgm:t>
    </dgm:pt>
    <dgm:pt modelId="{F1DEB12D-6D08-4FC0-AF3F-EAE3D9FB7BE4}">
      <dgm:prSet phldrT="[Text]" custT="1"/>
      <dgm:spPr/>
      <dgm:t>
        <a:bodyPr/>
        <a:lstStyle/>
        <a:p>
          <a:r>
            <a:rPr lang="en-US" sz="2200" dirty="0">
              <a:solidFill>
                <a:schemeClr val="accent1">
                  <a:lumMod val="50000"/>
                </a:schemeClr>
              </a:solidFill>
              <a:latin typeface="+mj-lt"/>
            </a:rPr>
            <a:t>Expand wildfire prevention and mitigation measures (i.e., FireSmart Canada); fill foundational gaps in wildland fire knowledge</a:t>
          </a:r>
          <a:r>
            <a:rPr lang="en-US" sz="2200" b="0" i="0" u="none" strike="noStrike" dirty="0">
              <a:solidFill>
                <a:schemeClr val="accent1">
                  <a:lumMod val="50000"/>
                </a:schemeClr>
              </a:solidFill>
              <a:effectLst/>
              <a:latin typeface="+mj-lt"/>
            </a:rPr>
            <a:t>; and</a:t>
          </a:r>
          <a:r>
            <a:rPr lang="en-CA" sz="2200" b="0" i="0" dirty="0">
              <a:solidFill>
                <a:schemeClr val="accent1">
                  <a:lumMod val="50000"/>
                </a:schemeClr>
              </a:solidFill>
              <a:effectLst/>
              <a:latin typeface="+mj-lt"/>
            </a:rPr>
            <a:t>​ e</a:t>
          </a:r>
          <a:r>
            <a:rPr lang="en-US" sz="2200" dirty="0">
              <a:solidFill>
                <a:schemeClr val="accent1">
                  <a:lumMod val="50000"/>
                </a:schemeClr>
              </a:solidFill>
              <a:latin typeface="+mj-lt"/>
            </a:rPr>
            <a:t>stablish</a:t>
          </a:r>
          <a:r>
            <a:rPr lang="en-US" sz="2200" b="0" i="0" u="none" strike="noStrike" dirty="0">
              <a:solidFill>
                <a:schemeClr val="accent1">
                  <a:lumMod val="50000"/>
                </a:schemeClr>
              </a:solidFill>
              <a:effectLst/>
              <a:latin typeface="+mj-lt"/>
            </a:rPr>
            <a:t> a Centre of Excellence for Wildland Fire Innovation and Resilience</a:t>
          </a:r>
          <a:endParaRPr lang="en-CA" sz="2200" dirty="0">
            <a:solidFill>
              <a:schemeClr val="accent1">
                <a:lumMod val="50000"/>
              </a:schemeClr>
            </a:solidFill>
            <a:latin typeface="+mj-lt"/>
          </a:endParaRPr>
        </a:p>
      </dgm:t>
    </dgm:pt>
    <dgm:pt modelId="{B52B9855-9D91-4811-9996-0998EFC18D34}" type="parTrans" cxnId="{207326D7-88B1-4CFD-BC5B-9791FBA1B822}">
      <dgm:prSet/>
      <dgm:spPr/>
      <dgm:t>
        <a:bodyPr/>
        <a:lstStyle/>
        <a:p>
          <a:endParaRPr lang="en-CA"/>
        </a:p>
      </dgm:t>
    </dgm:pt>
    <dgm:pt modelId="{BF205630-CDAD-4D8B-9748-BBD317F0DADA}" type="sibTrans" cxnId="{207326D7-88B1-4CFD-BC5B-9791FBA1B822}">
      <dgm:prSet/>
      <dgm:spPr/>
      <dgm:t>
        <a:bodyPr/>
        <a:lstStyle/>
        <a:p>
          <a:endParaRPr lang="en-CA"/>
        </a:p>
      </dgm:t>
    </dgm:pt>
    <dgm:pt modelId="{59AC6FAF-EEA3-4CC9-B8B8-8060B8202D73}">
      <dgm:prSet phldrT="[Text]" custT="1"/>
      <dgm:spPr/>
      <dgm:t>
        <a:bodyPr/>
        <a:lstStyle/>
        <a:p>
          <a:r>
            <a:rPr lang="en-CA" sz="2400" b="1" dirty="0">
              <a:solidFill>
                <a:schemeClr val="bg1"/>
              </a:solidFill>
              <a:latin typeface="+mj-lt"/>
            </a:rPr>
            <a:t>Disaster Mitigation and Adaptation Fund</a:t>
          </a:r>
        </a:p>
      </dgm:t>
    </dgm:pt>
    <dgm:pt modelId="{8E0FF56C-6134-4D1C-BAD1-D7FA7D39CA66}" type="parTrans" cxnId="{F66E7FC7-3CA5-411A-901A-44D938A2F38E}">
      <dgm:prSet/>
      <dgm:spPr/>
      <dgm:t>
        <a:bodyPr/>
        <a:lstStyle/>
        <a:p>
          <a:endParaRPr lang="en-CA"/>
        </a:p>
      </dgm:t>
    </dgm:pt>
    <dgm:pt modelId="{BB72DA90-35FF-46E1-92C7-DB5FB9564F4D}" type="sibTrans" cxnId="{F66E7FC7-3CA5-411A-901A-44D938A2F38E}">
      <dgm:prSet/>
      <dgm:spPr/>
      <dgm:t>
        <a:bodyPr/>
        <a:lstStyle/>
        <a:p>
          <a:endParaRPr lang="en-CA"/>
        </a:p>
      </dgm:t>
    </dgm:pt>
    <dgm:pt modelId="{A37CF412-9404-4335-A275-584851889509}">
      <dgm:prSet phldrT="[Text]" custT="1"/>
      <dgm:spPr/>
      <dgm:t>
        <a:bodyPr/>
        <a:lstStyle/>
        <a:p>
          <a:r>
            <a:rPr lang="en-CA" sz="2200" dirty="0">
              <a:solidFill>
                <a:schemeClr val="accent1">
                  <a:lumMod val="50000"/>
                </a:schemeClr>
              </a:solidFill>
              <a:latin typeface="+mj-lt"/>
            </a:rPr>
            <a:t>Up to an additional $489.1 million over 10 years to improve resilience of communities</a:t>
          </a:r>
        </a:p>
      </dgm:t>
    </dgm:pt>
    <dgm:pt modelId="{0EF06D73-2CE7-4343-990A-F45C2192A6A5}" type="parTrans" cxnId="{6DC4BF35-BF7D-4453-981A-8EFC8CDF3061}">
      <dgm:prSet/>
      <dgm:spPr/>
      <dgm:t>
        <a:bodyPr/>
        <a:lstStyle/>
        <a:p>
          <a:endParaRPr lang="en-CA"/>
        </a:p>
      </dgm:t>
    </dgm:pt>
    <dgm:pt modelId="{5F28EA47-8C6C-4190-8DF0-96DA5F6DE100}" type="sibTrans" cxnId="{6DC4BF35-BF7D-4453-981A-8EFC8CDF3061}">
      <dgm:prSet/>
      <dgm:spPr/>
      <dgm:t>
        <a:bodyPr/>
        <a:lstStyle/>
        <a:p>
          <a:endParaRPr lang="en-CA"/>
        </a:p>
      </dgm:t>
    </dgm:pt>
    <dgm:pt modelId="{83AEB181-8DCE-4871-B8DF-28021FC07F68}">
      <dgm:prSet phldrT="[Text]" custT="1"/>
      <dgm:spPr/>
      <dgm:t>
        <a:bodyPr/>
        <a:lstStyle/>
        <a:p>
          <a:endParaRPr lang="en-CA" sz="2200" dirty="0">
            <a:solidFill>
              <a:schemeClr val="accent1">
                <a:lumMod val="50000"/>
              </a:schemeClr>
            </a:solidFill>
            <a:latin typeface="+mj-lt"/>
          </a:endParaRPr>
        </a:p>
      </dgm:t>
    </dgm:pt>
    <dgm:pt modelId="{2F050126-80F7-4D23-8DA7-71F13D24825D}" type="parTrans" cxnId="{0131DB40-D6A3-4224-B93A-0B092780CABE}">
      <dgm:prSet/>
      <dgm:spPr/>
      <dgm:t>
        <a:bodyPr/>
        <a:lstStyle/>
        <a:p>
          <a:endParaRPr lang="en-CA"/>
        </a:p>
      </dgm:t>
    </dgm:pt>
    <dgm:pt modelId="{8A23A32A-ACEC-490D-BEC3-C3AF6410042D}" type="sibTrans" cxnId="{0131DB40-D6A3-4224-B93A-0B092780CABE}">
      <dgm:prSet/>
      <dgm:spPr/>
      <dgm:t>
        <a:bodyPr/>
        <a:lstStyle/>
        <a:p>
          <a:endParaRPr lang="en-CA"/>
        </a:p>
      </dgm:t>
    </dgm:pt>
    <dgm:pt modelId="{C245DAC0-5A14-4F9F-A250-3C3CD669A95A}" type="pres">
      <dgm:prSet presAssocID="{6D9468F8-D21B-4E7C-98A9-9966318F176F}" presName="linear" presStyleCnt="0">
        <dgm:presLayoutVars>
          <dgm:animLvl val="lvl"/>
          <dgm:resizeHandles val="exact"/>
        </dgm:presLayoutVars>
      </dgm:prSet>
      <dgm:spPr/>
    </dgm:pt>
    <dgm:pt modelId="{35CBA3F4-7865-4D04-A583-2D1C1E3DBCF6}" type="pres">
      <dgm:prSet presAssocID="{873CCC77-D862-49D2-9E77-50D05452D318}" presName="parentText" presStyleLbl="node1" presStyleIdx="0" presStyleCnt="3" custScaleY="87945">
        <dgm:presLayoutVars>
          <dgm:chMax val="0"/>
          <dgm:bulletEnabled val="1"/>
        </dgm:presLayoutVars>
      </dgm:prSet>
      <dgm:spPr/>
    </dgm:pt>
    <dgm:pt modelId="{4C39FE07-22F4-445D-ACB9-D41F3C461DEB}" type="pres">
      <dgm:prSet presAssocID="{873CCC77-D862-49D2-9E77-50D05452D318}" presName="childText" presStyleLbl="revTx" presStyleIdx="0" presStyleCnt="3">
        <dgm:presLayoutVars>
          <dgm:bulletEnabled val="1"/>
        </dgm:presLayoutVars>
      </dgm:prSet>
      <dgm:spPr/>
    </dgm:pt>
    <dgm:pt modelId="{E5D9857E-3A30-42BD-AB7C-8DC76E80340B}" type="pres">
      <dgm:prSet presAssocID="{1BCD9771-BE81-446B-9CA6-4324C4E182DD}" presName="parentText" presStyleLbl="node1" presStyleIdx="1" presStyleCnt="3" custScaleY="89999">
        <dgm:presLayoutVars>
          <dgm:chMax val="0"/>
          <dgm:bulletEnabled val="1"/>
        </dgm:presLayoutVars>
      </dgm:prSet>
      <dgm:spPr/>
    </dgm:pt>
    <dgm:pt modelId="{0A625EF8-63C1-472E-807C-F75BF1E25E05}" type="pres">
      <dgm:prSet presAssocID="{1BCD9771-BE81-446B-9CA6-4324C4E182DD}" presName="childText" presStyleLbl="revTx" presStyleIdx="1" presStyleCnt="3">
        <dgm:presLayoutVars>
          <dgm:bulletEnabled val="1"/>
        </dgm:presLayoutVars>
      </dgm:prSet>
      <dgm:spPr/>
    </dgm:pt>
    <dgm:pt modelId="{659173CF-D7D3-443A-B85F-DD72BCB9F553}" type="pres">
      <dgm:prSet presAssocID="{59AC6FAF-EEA3-4CC9-B8B8-8060B8202D73}" presName="parentText" presStyleLbl="node1" presStyleIdx="2" presStyleCnt="3">
        <dgm:presLayoutVars>
          <dgm:chMax val="0"/>
          <dgm:bulletEnabled val="1"/>
        </dgm:presLayoutVars>
      </dgm:prSet>
      <dgm:spPr/>
    </dgm:pt>
    <dgm:pt modelId="{CB581111-3E77-440A-8130-04843FE1EE0D}" type="pres">
      <dgm:prSet presAssocID="{59AC6FAF-EEA3-4CC9-B8B8-8060B8202D73}" presName="childText" presStyleLbl="revTx" presStyleIdx="2" presStyleCnt="3">
        <dgm:presLayoutVars>
          <dgm:bulletEnabled val="1"/>
        </dgm:presLayoutVars>
      </dgm:prSet>
      <dgm:spPr/>
    </dgm:pt>
  </dgm:ptLst>
  <dgm:cxnLst>
    <dgm:cxn modelId="{0792EA01-BF84-4870-A8C1-EF8617C7794B}" srcId="{873CCC77-D862-49D2-9E77-50D05452D318}" destId="{57399E0E-C1D1-442C-A37F-3C61D116DAAE}" srcOrd="2" destOrd="0" parTransId="{1837C541-8760-4BB5-B8B6-0E8F032568EB}" sibTransId="{F0F1D36A-1993-4F4C-ACFA-371B5901216B}"/>
    <dgm:cxn modelId="{744F5E03-04B6-459D-8382-35D9DEAA5916}" type="presOf" srcId="{DAF68E6B-1F7C-4E88-8582-749FC4335E7B}" destId="{4C39FE07-22F4-445D-ACB9-D41F3C461DEB}" srcOrd="0" destOrd="0" presId="urn:microsoft.com/office/officeart/2005/8/layout/vList2"/>
    <dgm:cxn modelId="{495EEC1F-2056-4757-BE8B-B75D41613C20}" type="presOf" srcId="{F1DEB12D-6D08-4FC0-AF3F-EAE3D9FB7BE4}" destId="{0A625EF8-63C1-472E-807C-F75BF1E25E05}" srcOrd="0" destOrd="1" presId="urn:microsoft.com/office/officeart/2005/8/layout/vList2"/>
    <dgm:cxn modelId="{1D98A527-F974-4FEC-ABD0-F1C9D33C64DE}" srcId="{873CCC77-D862-49D2-9E77-50D05452D318}" destId="{A3C6C8C9-EC16-4625-BC7E-4F51DDEC0E87}" srcOrd="1" destOrd="0" parTransId="{E70DE899-8B1D-4280-9F5D-CF716BBD1215}" sibTransId="{73653093-1A26-43D9-B081-8AF9D4316362}"/>
    <dgm:cxn modelId="{7B78252B-B0BE-4313-A139-838DAAE79142}" type="presOf" srcId="{A37CF412-9404-4335-A275-584851889509}" destId="{CB581111-3E77-440A-8130-04843FE1EE0D}" srcOrd="0" destOrd="0" presId="urn:microsoft.com/office/officeart/2005/8/layout/vList2"/>
    <dgm:cxn modelId="{6DC4BF35-BF7D-4453-981A-8EFC8CDF3061}" srcId="{59AC6FAF-EEA3-4CC9-B8B8-8060B8202D73}" destId="{A37CF412-9404-4335-A275-584851889509}" srcOrd="0" destOrd="0" parTransId="{0EF06D73-2CE7-4343-990A-F45C2192A6A5}" sibTransId="{5F28EA47-8C6C-4190-8DF0-96DA5F6DE100}"/>
    <dgm:cxn modelId="{A8A10838-CA1E-4664-964D-62013467ABA1}" srcId="{6D9468F8-D21B-4E7C-98A9-9966318F176F}" destId="{1BCD9771-BE81-446B-9CA6-4324C4E182DD}" srcOrd="1" destOrd="0" parTransId="{A699E004-02AC-4844-A333-1AEB4DE5BEA1}" sibTransId="{FFC6F7C7-2AE5-46BE-90C5-65EAF656DC0F}"/>
    <dgm:cxn modelId="{0131DB40-D6A3-4224-B93A-0B092780CABE}" srcId="{1BCD9771-BE81-446B-9CA6-4324C4E182DD}" destId="{83AEB181-8DCE-4871-B8DF-28021FC07F68}" srcOrd="2" destOrd="0" parTransId="{2F050126-80F7-4D23-8DA7-71F13D24825D}" sibTransId="{8A23A32A-ACEC-490D-BEC3-C3AF6410042D}"/>
    <dgm:cxn modelId="{245C3945-796B-4F6D-91F8-C56B7FC93F72}" type="presOf" srcId="{1BCD9771-BE81-446B-9CA6-4324C4E182DD}" destId="{E5D9857E-3A30-42BD-AB7C-8DC76E80340B}" srcOrd="0" destOrd="0" presId="urn:microsoft.com/office/officeart/2005/8/layout/vList2"/>
    <dgm:cxn modelId="{F75EA767-CDF3-4865-A3DB-B53155518245}" srcId="{6D9468F8-D21B-4E7C-98A9-9966318F176F}" destId="{873CCC77-D862-49D2-9E77-50D05452D318}" srcOrd="0" destOrd="0" parTransId="{98B43E6D-33B3-44B1-A374-29087DCC74AA}" sibTransId="{D46EF345-68F3-4D47-8F9A-0930BA4677B5}"/>
    <dgm:cxn modelId="{04E8E286-192A-47D2-95D4-CDBF91784BEE}" type="presOf" srcId="{83AEB181-8DCE-4871-B8DF-28021FC07F68}" destId="{0A625EF8-63C1-472E-807C-F75BF1E25E05}" srcOrd="0" destOrd="2" presId="urn:microsoft.com/office/officeart/2005/8/layout/vList2"/>
    <dgm:cxn modelId="{828CED95-653D-4AB9-AAC9-6AE04C6CB7FB}" type="presOf" srcId="{873CCC77-D862-49D2-9E77-50D05452D318}" destId="{35CBA3F4-7865-4D04-A583-2D1C1E3DBCF6}" srcOrd="0" destOrd="0" presId="urn:microsoft.com/office/officeart/2005/8/layout/vList2"/>
    <dgm:cxn modelId="{6E72F9A1-94A8-42F7-BCD4-6ACC4C66038D}" srcId="{1BCD9771-BE81-446B-9CA6-4324C4E182DD}" destId="{C9DE409B-F452-445F-9B24-08ECAB7F74CD}" srcOrd="0" destOrd="0" parTransId="{097A7309-7008-4A7A-A7E4-5BBBEC8535E4}" sibTransId="{EDB0ACB2-6A56-4CDF-BC71-D32969E90181}"/>
    <dgm:cxn modelId="{8E8F2CAE-46A5-4650-8B56-D17A19BEE32D}" type="presOf" srcId="{57399E0E-C1D1-442C-A37F-3C61D116DAAE}" destId="{4C39FE07-22F4-445D-ACB9-D41F3C461DEB}" srcOrd="0" destOrd="2" presId="urn:microsoft.com/office/officeart/2005/8/layout/vList2"/>
    <dgm:cxn modelId="{FDB6E2BF-5DA5-45A2-9386-5A4780BE33F3}" type="presOf" srcId="{59AC6FAF-EEA3-4CC9-B8B8-8060B8202D73}" destId="{659173CF-D7D3-443A-B85F-DD72BCB9F553}" srcOrd="0" destOrd="0" presId="urn:microsoft.com/office/officeart/2005/8/layout/vList2"/>
    <dgm:cxn modelId="{F66E7FC7-3CA5-411A-901A-44D938A2F38E}" srcId="{6D9468F8-D21B-4E7C-98A9-9966318F176F}" destId="{59AC6FAF-EEA3-4CC9-B8B8-8060B8202D73}" srcOrd="2" destOrd="0" parTransId="{8E0FF56C-6134-4D1C-BAD1-D7FA7D39CA66}" sibTransId="{BB72DA90-35FF-46E1-92C7-DB5FB9564F4D}"/>
    <dgm:cxn modelId="{90C5C5D3-ACC5-43C6-92DD-CBE0245AB6AC}" type="presOf" srcId="{A3C6C8C9-EC16-4625-BC7E-4F51DDEC0E87}" destId="{4C39FE07-22F4-445D-ACB9-D41F3C461DEB}" srcOrd="0" destOrd="1" presId="urn:microsoft.com/office/officeart/2005/8/layout/vList2"/>
    <dgm:cxn modelId="{207326D7-88B1-4CFD-BC5B-9791FBA1B822}" srcId="{1BCD9771-BE81-446B-9CA6-4324C4E182DD}" destId="{F1DEB12D-6D08-4FC0-AF3F-EAE3D9FB7BE4}" srcOrd="1" destOrd="0" parTransId="{B52B9855-9D91-4811-9996-0998EFC18D34}" sibTransId="{BF205630-CDAD-4D8B-9748-BBD317F0DADA}"/>
    <dgm:cxn modelId="{D213C0E1-8BE0-4D8C-B77B-4815E6E3A41F}" srcId="{873CCC77-D862-49D2-9E77-50D05452D318}" destId="{DAF68E6B-1F7C-4E88-8582-749FC4335E7B}" srcOrd="0" destOrd="0" parTransId="{1858D81D-A6B0-4694-9232-E66B147074D8}" sibTransId="{B3D1DC0F-F336-4455-8181-DF79F2F92BB4}"/>
    <dgm:cxn modelId="{359C95F3-D0F5-49BF-BF0B-4EB99FD52E86}" type="presOf" srcId="{C9DE409B-F452-445F-9B24-08ECAB7F74CD}" destId="{0A625EF8-63C1-472E-807C-F75BF1E25E05}" srcOrd="0" destOrd="0" presId="urn:microsoft.com/office/officeart/2005/8/layout/vList2"/>
    <dgm:cxn modelId="{FCE565F9-DA82-4260-A4F5-F02AFA1BFE13}" type="presOf" srcId="{6D9468F8-D21B-4E7C-98A9-9966318F176F}" destId="{C245DAC0-5A14-4F9F-A250-3C3CD669A95A}" srcOrd="0" destOrd="0" presId="urn:microsoft.com/office/officeart/2005/8/layout/vList2"/>
    <dgm:cxn modelId="{CD5E4B6B-A949-4A72-A707-1297D5A07E17}" type="presParOf" srcId="{C245DAC0-5A14-4F9F-A250-3C3CD669A95A}" destId="{35CBA3F4-7865-4D04-A583-2D1C1E3DBCF6}" srcOrd="0" destOrd="0" presId="urn:microsoft.com/office/officeart/2005/8/layout/vList2"/>
    <dgm:cxn modelId="{EF0780AD-3A0C-4FCE-80CC-E8738CC4488E}" type="presParOf" srcId="{C245DAC0-5A14-4F9F-A250-3C3CD669A95A}" destId="{4C39FE07-22F4-445D-ACB9-D41F3C461DEB}" srcOrd="1" destOrd="0" presId="urn:microsoft.com/office/officeart/2005/8/layout/vList2"/>
    <dgm:cxn modelId="{161402C9-C03D-4FED-A53C-00E6AFCDA3C7}" type="presParOf" srcId="{C245DAC0-5A14-4F9F-A250-3C3CD669A95A}" destId="{E5D9857E-3A30-42BD-AB7C-8DC76E80340B}" srcOrd="2" destOrd="0" presId="urn:microsoft.com/office/officeart/2005/8/layout/vList2"/>
    <dgm:cxn modelId="{EEFDB01D-05CC-4D30-8130-BC7B59B7141F}" type="presParOf" srcId="{C245DAC0-5A14-4F9F-A250-3C3CD669A95A}" destId="{0A625EF8-63C1-472E-807C-F75BF1E25E05}" srcOrd="3" destOrd="0" presId="urn:microsoft.com/office/officeart/2005/8/layout/vList2"/>
    <dgm:cxn modelId="{9FF3DEF3-E3BF-4DB6-A5BD-0D56083BBA72}" type="presParOf" srcId="{C245DAC0-5A14-4F9F-A250-3C3CD669A95A}" destId="{659173CF-D7D3-443A-B85F-DD72BCB9F553}" srcOrd="4" destOrd="0" presId="urn:microsoft.com/office/officeart/2005/8/layout/vList2"/>
    <dgm:cxn modelId="{48B9CDA2-CA81-4622-A887-E79C3E7A04A6}" type="presParOf" srcId="{C245DAC0-5A14-4F9F-A250-3C3CD669A95A}" destId="{CB581111-3E77-440A-8130-04843FE1EE0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6CE1DA-5770-40B2-94E8-EE470A2D4084}"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CF14EA4B-F8AE-4AB4-AA27-63C573D50900}">
      <dgm:prSet phldrT="[Text]" custT="1"/>
      <dgm:spPr/>
      <dgm:t>
        <a:bodyPr/>
        <a:lstStyle/>
        <a:p>
          <a:r>
            <a:rPr lang="en-US" sz="2000" b="0" dirty="0">
              <a:latin typeface="Arial" panose="020B0604020202020204" pitchFamily="34" charset="0"/>
              <a:cs typeface="Arial" panose="020B0604020202020204" pitchFamily="34" charset="0"/>
            </a:rPr>
            <a:t>Whole-of-Society Engagement </a:t>
          </a:r>
        </a:p>
      </dgm:t>
    </dgm:pt>
    <dgm:pt modelId="{5887A955-B776-42D6-95C6-4136B480DC23}" type="parTrans" cxnId="{919DD078-6C0C-4855-9F1F-515E400CA5E8}">
      <dgm:prSet/>
      <dgm:spPr/>
      <dgm:t>
        <a:bodyPr/>
        <a:lstStyle/>
        <a:p>
          <a:endParaRPr lang="en-US" sz="2000">
            <a:latin typeface="Arial" panose="020B0604020202020204" pitchFamily="34" charset="0"/>
            <a:cs typeface="Arial" panose="020B0604020202020204" pitchFamily="34" charset="0"/>
          </a:endParaRPr>
        </a:p>
      </dgm:t>
    </dgm:pt>
    <dgm:pt modelId="{8B019EB4-DB8A-4236-B93B-DDF063B5B912}" type="sibTrans" cxnId="{919DD078-6C0C-4855-9F1F-515E400CA5E8}">
      <dgm:prSet/>
      <dgm:spPr/>
      <dgm:t>
        <a:bodyPr/>
        <a:lstStyle/>
        <a:p>
          <a:endParaRPr lang="en-US" sz="2000">
            <a:latin typeface="Arial" panose="020B0604020202020204" pitchFamily="34" charset="0"/>
            <a:cs typeface="Arial" panose="020B0604020202020204" pitchFamily="34" charset="0"/>
          </a:endParaRPr>
        </a:p>
      </dgm:t>
    </dgm:pt>
    <dgm:pt modelId="{FA443667-24F0-4E9A-9A25-C973E23CB96E}">
      <dgm:prSet phldrT="[Text]" custT="1"/>
      <dgm:spPr/>
      <dgm:t>
        <a:bodyPr/>
        <a:lstStyle/>
        <a:p>
          <a:r>
            <a:rPr lang="en-US" sz="1600" b="0" dirty="0">
              <a:latin typeface="Arial" panose="020B0604020202020204" pitchFamily="34" charset="0"/>
              <a:cs typeface="Arial" panose="020B0604020202020204" pitchFamily="34" charset="0"/>
            </a:rPr>
            <a:t>All levels of Government</a:t>
          </a:r>
        </a:p>
      </dgm:t>
    </dgm:pt>
    <dgm:pt modelId="{793A1F12-FE54-4008-9B29-2E2EABD30AD8}" type="parTrans" cxnId="{3D55330D-C15F-4578-9046-0B7152A95DA5}">
      <dgm:prSet/>
      <dgm:spPr/>
      <dgm:t>
        <a:bodyPr/>
        <a:lstStyle/>
        <a:p>
          <a:endParaRPr lang="en-US" sz="2000">
            <a:latin typeface="Arial" panose="020B0604020202020204" pitchFamily="34" charset="0"/>
            <a:cs typeface="Arial" panose="020B0604020202020204" pitchFamily="34" charset="0"/>
          </a:endParaRPr>
        </a:p>
      </dgm:t>
    </dgm:pt>
    <dgm:pt modelId="{9D01B0B1-2FDB-4FBC-BFC4-B902FF99D223}" type="sibTrans" cxnId="{3D55330D-C15F-4578-9046-0B7152A95DA5}">
      <dgm:prSet/>
      <dgm:spPr/>
      <dgm:t>
        <a:bodyPr/>
        <a:lstStyle/>
        <a:p>
          <a:endParaRPr lang="en-US" sz="2000">
            <a:latin typeface="Arial" panose="020B0604020202020204" pitchFamily="34" charset="0"/>
            <a:cs typeface="Arial" panose="020B0604020202020204" pitchFamily="34" charset="0"/>
          </a:endParaRPr>
        </a:p>
      </dgm:t>
    </dgm:pt>
    <dgm:pt modelId="{3C873AD3-0F25-44E0-899B-52099D81331E}">
      <dgm:prSet phldrT="[Text]" custT="1"/>
      <dgm:spPr/>
      <dgm:t>
        <a:bodyPr/>
        <a:lstStyle/>
        <a:p>
          <a:r>
            <a:rPr lang="en-US" sz="1600" b="0" dirty="0">
              <a:latin typeface="Arial" panose="020B0604020202020204" pitchFamily="34" charset="0"/>
              <a:cs typeface="Arial" panose="020B0604020202020204" pitchFamily="34" charset="0"/>
            </a:rPr>
            <a:t>Forest Management</a:t>
          </a:r>
        </a:p>
      </dgm:t>
    </dgm:pt>
    <dgm:pt modelId="{9A37C02B-42BB-4F01-A0FD-5494EAD04201}" type="parTrans" cxnId="{5BC950B8-C3EE-445E-9779-9E04BC9C965D}">
      <dgm:prSet/>
      <dgm:spPr/>
      <dgm:t>
        <a:bodyPr/>
        <a:lstStyle/>
        <a:p>
          <a:endParaRPr lang="en-US" sz="2000">
            <a:latin typeface="Arial" panose="020B0604020202020204" pitchFamily="34" charset="0"/>
            <a:cs typeface="Arial" panose="020B0604020202020204" pitchFamily="34" charset="0"/>
          </a:endParaRPr>
        </a:p>
      </dgm:t>
    </dgm:pt>
    <dgm:pt modelId="{ECF19421-5416-40A2-9F26-D09192C03D4F}" type="sibTrans" cxnId="{5BC950B8-C3EE-445E-9779-9E04BC9C965D}">
      <dgm:prSet/>
      <dgm:spPr/>
      <dgm:t>
        <a:bodyPr/>
        <a:lstStyle/>
        <a:p>
          <a:endParaRPr lang="en-US" sz="2000">
            <a:latin typeface="Arial" panose="020B0604020202020204" pitchFamily="34" charset="0"/>
            <a:cs typeface="Arial" panose="020B0604020202020204" pitchFamily="34" charset="0"/>
          </a:endParaRPr>
        </a:p>
      </dgm:t>
    </dgm:pt>
    <dgm:pt modelId="{3DDDBC9C-D83B-4A6D-BB12-825DDEE711A3}">
      <dgm:prSet phldrT="[Text]" custT="1"/>
      <dgm:spPr/>
      <dgm:t>
        <a:bodyPr/>
        <a:lstStyle/>
        <a:p>
          <a:r>
            <a:rPr lang="en-US" sz="1600" b="0" dirty="0">
              <a:latin typeface="Arial" panose="020B0604020202020204" pitchFamily="34" charset="0"/>
              <a:cs typeface="Arial" panose="020B0604020202020204" pitchFamily="34" charset="0"/>
            </a:rPr>
            <a:t>Indigenous Knowledge</a:t>
          </a:r>
        </a:p>
      </dgm:t>
    </dgm:pt>
    <dgm:pt modelId="{6B360236-7149-4620-9384-837865C6C9E7}" type="parTrans" cxnId="{0EFC4D75-B4E5-479A-AE61-5B8EE8DFE1DE}">
      <dgm:prSet/>
      <dgm:spPr/>
      <dgm:t>
        <a:bodyPr/>
        <a:lstStyle/>
        <a:p>
          <a:endParaRPr lang="en-US" sz="2000">
            <a:latin typeface="Arial" panose="020B0604020202020204" pitchFamily="34" charset="0"/>
            <a:cs typeface="Arial" panose="020B0604020202020204" pitchFamily="34" charset="0"/>
          </a:endParaRPr>
        </a:p>
      </dgm:t>
    </dgm:pt>
    <dgm:pt modelId="{78C001A3-711B-4F32-83AC-53C9440F66E5}" type="sibTrans" cxnId="{0EFC4D75-B4E5-479A-AE61-5B8EE8DFE1DE}">
      <dgm:prSet/>
      <dgm:spPr/>
      <dgm:t>
        <a:bodyPr/>
        <a:lstStyle/>
        <a:p>
          <a:endParaRPr lang="en-US" sz="2000">
            <a:latin typeface="Arial" panose="020B0604020202020204" pitchFamily="34" charset="0"/>
            <a:cs typeface="Arial" panose="020B0604020202020204" pitchFamily="34" charset="0"/>
          </a:endParaRPr>
        </a:p>
      </dgm:t>
    </dgm:pt>
    <dgm:pt modelId="{EA20F1F8-B0AE-4A49-A36A-A9F9D17987DD}">
      <dgm:prSet phldrT="[Text]" custT="1"/>
      <dgm:spPr/>
      <dgm:t>
        <a:bodyPr/>
        <a:lstStyle/>
        <a:p>
          <a:r>
            <a:rPr lang="en-US" sz="1600" b="0" dirty="0">
              <a:latin typeface="Arial" panose="020B0604020202020204" pitchFamily="34" charset="0"/>
              <a:cs typeface="Arial" panose="020B0604020202020204" pitchFamily="34" charset="0"/>
            </a:rPr>
            <a:t>Business Sectors &amp; Industry</a:t>
          </a:r>
        </a:p>
      </dgm:t>
    </dgm:pt>
    <dgm:pt modelId="{80D6A3F5-C029-468D-B7A9-1E2523FA6E03}" type="parTrans" cxnId="{B173C136-478E-462C-B967-06764A8E4AD7}">
      <dgm:prSet/>
      <dgm:spPr/>
      <dgm:t>
        <a:bodyPr/>
        <a:lstStyle/>
        <a:p>
          <a:endParaRPr lang="en-US" sz="2000">
            <a:latin typeface="Arial" panose="020B0604020202020204" pitchFamily="34" charset="0"/>
            <a:cs typeface="Arial" panose="020B0604020202020204" pitchFamily="34" charset="0"/>
          </a:endParaRPr>
        </a:p>
      </dgm:t>
    </dgm:pt>
    <dgm:pt modelId="{D5A678D0-9B59-4648-BC10-E31DC85A6877}" type="sibTrans" cxnId="{B173C136-478E-462C-B967-06764A8E4AD7}">
      <dgm:prSet/>
      <dgm:spPr/>
      <dgm:t>
        <a:bodyPr/>
        <a:lstStyle/>
        <a:p>
          <a:endParaRPr lang="en-US" sz="2000">
            <a:latin typeface="Arial" panose="020B0604020202020204" pitchFamily="34" charset="0"/>
            <a:cs typeface="Arial" panose="020B0604020202020204" pitchFamily="34" charset="0"/>
          </a:endParaRPr>
        </a:p>
      </dgm:t>
    </dgm:pt>
    <dgm:pt modelId="{A06708E6-DFEC-4071-9598-E04C9050FB7C}">
      <dgm:prSet phldrT="[Text]" custT="1"/>
      <dgm:spPr/>
      <dgm:t>
        <a:bodyPr/>
        <a:lstStyle/>
        <a:p>
          <a:r>
            <a:rPr lang="en-US" sz="1600" b="0" dirty="0">
              <a:latin typeface="Arial" panose="020B0604020202020204" pitchFamily="34" charset="0"/>
              <a:cs typeface="Arial" panose="020B0604020202020204" pitchFamily="34" charset="0"/>
            </a:rPr>
            <a:t>Non-profit Sector</a:t>
          </a:r>
        </a:p>
      </dgm:t>
    </dgm:pt>
    <dgm:pt modelId="{B73AA9FB-904E-4CBB-AA13-63D796D68EBA}" type="parTrans" cxnId="{E5D37DBB-C083-45D8-86D0-7DF83ED7FFCF}">
      <dgm:prSet/>
      <dgm:spPr/>
      <dgm:t>
        <a:bodyPr/>
        <a:lstStyle/>
        <a:p>
          <a:endParaRPr lang="en-US" sz="2000">
            <a:latin typeface="Arial" panose="020B0604020202020204" pitchFamily="34" charset="0"/>
            <a:cs typeface="Arial" panose="020B0604020202020204" pitchFamily="34" charset="0"/>
          </a:endParaRPr>
        </a:p>
      </dgm:t>
    </dgm:pt>
    <dgm:pt modelId="{4B4135F6-3E59-46C9-840A-222DCE3B9E91}" type="sibTrans" cxnId="{E5D37DBB-C083-45D8-86D0-7DF83ED7FFCF}">
      <dgm:prSet/>
      <dgm:spPr/>
      <dgm:t>
        <a:bodyPr/>
        <a:lstStyle/>
        <a:p>
          <a:endParaRPr lang="en-US" sz="2000">
            <a:latin typeface="Arial" panose="020B0604020202020204" pitchFamily="34" charset="0"/>
            <a:cs typeface="Arial" panose="020B0604020202020204" pitchFamily="34" charset="0"/>
          </a:endParaRPr>
        </a:p>
      </dgm:t>
    </dgm:pt>
    <dgm:pt modelId="{E60D18FF-23E7-410D-9A5A-550E66326A75}">
      <dgm:prSet phldrT="[Text]"/>
      <dgm:spPr/>
      <dgm:t>
        <a:bodyPr/>
        <a:lstStyle/>
        <a:p>
          <a:r>
            <a:rPr lang="en-US" sz="2000" dirty="0">
              <a:latin typeface="Arial" panose="020B0604020202020204" pitchFamily="34" charset="0"/>
              <a:cs typeface="Arial" panose="020B0604020202020204" pitchFamily="34" charset="0"/>
            </a:rPr>
            <a:t>Individuals &amp; Communities</a:t>
          </a:r>
        </a:p>
      </dgm:t>
    </dgm:pt>
    <dgm:pt modelId="{FB4929BE-C7C7-478D-B684-8F133D859079}" type="parTrans" cxnId="{4EF3261E-81B3-4612-9E7E-819377D5EBEF}">
      <dgm:prSet/>
      <dgm:spPr/>
      <dgm:t>
        <a:bodyPr/>
        <a:lstStyle/>
        <a:p>
          <a:endParaRPr lang="en-US" sz="2000">
            <a:latin typeface="Arial" panose="020B0604020202020204" pitchFamily="34" charset="0"/>
            <a:cs typeface="Arial" panose="020B0604020202020204" pitchFamily="34" charset="0"/>
          </a:endParaRPr>
        </a:p>
      </dgm:t>
    </dgm:pt>
    <dgm:pt modelId="{8F595F06-A19E-43E2-A956-833D5F071321}" type="sibTrans" cxnId="{4EF3261E-81B3-4612-9E7E-819377D5EBEF}">
      <dgm:prSet/>
      <dgm:spPr/>
      <dgm:t>
        <a:bodyPr/>
        <a:lstStyle/>
        <a:p>
          <a:endParaRPr lang="en-US" sz="2000">
            <a:latin typeface="Arial" panose="020B0604020202020204" pitchFamily="34" charset="0"/>
            <a:cs typeface="Arial" panose="020B0604020202020204" pitchFamily="34" charset="0"/>
          </a:endParaRPr>
        </a:p>
      </dgm:t>
    </dgm:pt>
    <dgm:pt modelId="{5875585C-9089-45B0-99CB-70D0338E011C}" type="pres">
      <dgm:prSet presAssocID="{8C6CE1DA-5770-40B2-94E8-EE470A2D4084}" presName="Name0" presStyleCnt="0">
        <dgm:presLayoutVars>
          <dgm:chMax val="1"/>
          <dgm:chPref val="1"/>
          <dgm:dir/>
          <dgm:animOne val="branch"/>
          <dgm:animLvl val="lvl"/>
        </dgm:presLayoutVars>
      </dgm:prSet>
      <dgm:spPr/>
    </dgm:pt>
    <dgm:pt modelId="{E5CA8357-4B78-44A2-9AE9-781E47FD6C98}" type="pres">
      <dgm:prSet presAssocID="{CF14EA4B-F8AE-4AB4-AA27-63C573D50900}" presName="Parent" presStyleLbl="node0" presStyleIdx="0" presStyleCnt="1">
        <dgm:presLayoutVars>
          <dgm:chMax val="6"/>
          <dgm:chPref val="6"/>
        </dgm:presLayoutVars>
      </dgm:prSet>
      <dgm:spPr/>
    </dgm:pt>
    <dgm:pt modelId="{E7E9DC6D-D1F9-4F02-9F29-70A43B4DE1CA}" type="pres">
      <dgm:prSet presAssocID="{FA443667-24F0-4E9A-9A25-C973E23CB96E}" presName="Accent1" presStyleCnt="0"/>
      <dgm:spPr/>
    </dgm:pt>
    <dgm:pt modelId="{24FFC9E4-390A-4144-9736-10FF7FE03965}" type="pres">
      <dgm:prSet presAssocID="{FA443667-24F0-4E9A-9A25-C973E23CB96E}" presName="Accent" presStyleLbl="bgShp" presStyleIdx="0" presStyleCnt="6"/>
      <dgm:spPr/>
    </dgm:pt>
    <dgm:pt modelId="{5B48AA65-B840-406E-91E8-9811B9BD62B4}" type="pres">
      <dgm:prSet presAssocID="{FA443667-24F0-4E9A-9A25-C973E23CB96E}" presName="Child1" presStyleLbl="node1" presStyleIdx="0" presStyleCnt="6" custScaleX="104324">
        <dgm:presLayoutVars>
          <dgm:chMax val="0"/>
          <dgm:chPref val="0"/>
          <dgm:bulletEnabled val="1"/>
        </dgm:presLayoutVars>
      </dgm:prSet>
      <dgm:spPr/>
    </dgm:pt>
    <dgm:pt modelId="{F509F955-A1CB-4573-9CF7-C8BCFA4CF7FA}" type="pres">
      <dgm:prSet presAssocID="{3C873AD3-0F25-44E0-899B-52099D81331E}" presName="Accent2" presStyleCnt="0"/>
      <dgm:spPr/>
    </dgm:pt>
    <dgm:pt modelId="{71BAFA6E-E126-42B1-8009-E5F9A5C53714}" type="pres">
      <dgm:prSet presAssocID="{3C873AD3-0F25-44E0-899B-52099D81331E}" presName="Accent" presStyleLbl="bgShp" presStyleIdx="1" presStyleCnt="6"/>
      <dgm:spPr/>
    </dgm:pt>
    <dgm:pt modelId="{DEF0546D-21AD-42AF-8E47-B122D64D8352}" type="pres">
      <dgm:prSet presAssocID="{3C873AD3-0F25-44E0-899B-52099D81331E}" presName="Child2" presStyleLbl="node1" presStyleIdx="1" presStyleCnt="6">
        <dgm:presLayoutVars>
          <dgm:chMax val="0"/>
          <dgm:chPref val="0"/>
          <dgm:bulletEnabled val="1"/>
        </dgm:presLayoutVars>
      </dgm:prSet>
      <dgm:spPr/>
    </dgm:pt>
    <dgm:pt modelId="{31B5E81C-BF8F-4F61-9B00-9502523C57DF}" type="pres">
      <dgm:prSet presAssocID="{3DDDBC9C-D83B-4A6D-BB12-825DDEE711A3}" presName="Accent3" presStyleCnt="0"/>
      <dgm:spPr/>
    </dgm:pt>
    <dgm:pt modelId="{3383631A-7ED6-433C-97E9-20471BFC716A}" type="pres">
      <dgm:prSet presAssocID="{3DDDBC9C-D83B-4A6D-BB12-825DDEE711A3}" presName="Accent" presStyleLbl="bgShp" presStyleIdx="2" presStyleCnt="6"/>
      <dgm:spPr/>
    </dgm:pt>
    <dgm:pt modelId="{73808E9B-A1FE-42D0-8E09-F4FA8BE932A5}" type="pres">
      <dgm:prSet presAssocID="{3DDDBC9C-D83B-4A6D-BB12-825DDEE711A3}" presName="Child3" presStyleLbl="node1" presStyleIdx="2" presStyleCnt="6">
        <dgm:presLayoutVars>
          <dgm:chMax val="0"/>
          <dgm:chPref val="0"/>
          <dgm:bulletEnabled val="1"/>
        </dgm:presLayoutVars>
      </dgm:prSet>
      <dgm:spPr/>
    </dgm:pt>
    <dgm:pt modelId="{A22BB4B5-EA46-455D-AE43-9068035E2333}" type="pres">
      <dgm:prSet presAssocID="{EA20F1F8-B0AE-4A49-A36A-A9F9D17987DD}" presName="Accent4" presStyleCnt="0"/>
      <dgm:spPr/>
    </dgm:pt>
    <dgm:pt modelId="{62724546-C0F7-4E9E-AABC-C3EEA0EE7F50}" type="pres">
      <dgm:prSet presAssocID="{EA20F1F8-B0AE-4A49-A36A-A9F9D17987DD}" presName="Accent" presStyleLbl="bgShp" presStyleIdx="3" presStyleCnt="6"/>
      <dgm:spPr/>
    </dgm:pt>
    <dgm:pt modelId="{DE0D8FF0-C253-408F-A2F1-F378D5E6ADC2}" type="pres">
      <dgm:prSet presAssocID="{EA20F1F8-B0AE-4A49-A36A-A9F9D17987DD}" presName="Child4" presStyleLbl="node1" presStyleIdx="3" presStyleCnt="6">
        <dgm:presLayoutVars>
          <dgm:chMax val="0"/>
          <dgm:chPref val="0"/>
          <dgm:bulletEnabled val="1"/>
        </dgm:presLayoutVars>
      </dgm:prSet>
      <dgm:spPr/>
    </dgm:pt>
    <dgm:pt modelId="{2278AE62-02E4-4104-9B59-0C185706BFDC}" type="pres">
      <dgm:prSet presAssocID="{A06708E6-DFEC-4071-9598-E04C9050FB7C}" presName="Accent5" presStyleCnt="0"/>
      <dgm:spPr/>
    </dgm:pt>
    <dgm:pt modelId="{5BA97942-F6A1-448B-B49E-CA3853E12977}" type="pres">
      <dgm:prSet presAssocID="{A06708E6-DFEC-4071-9598-E04C9050FB7C}" presName="Accent" presStyleLbl="bgShp" presStyleIdx="4" presStyleCnt="6"/>
      <dgm:spPr/>
    </dgm:pt>
    <dgm:pt modelId="{4C613C11-87E9-4A42-8CF0-D99A936F5C09}" type="pres">
      <dgm:prSet presAssocID="{A06708E6-DFEC-4071-9598-E04C9050FB7C}" presName="Child5" presStyleLbl="node1" presStyleIdx="4" presStyleCnt="6">
        <dgm:presLayoutVars>
          <dgm:chMax val="0"/>
          <dgm:chPref val="0"/>
          <dgm:bulletEnabled val="1"/>
        </dgm:presLayoutVars>
      </dgm:prSet>
      <dgm:spPr/>
    </dgm:pt>
    <dgm:pt modelId="{E76E0AAD-D190-413F-906D-0428924E3CF4}" type="pres">
      <dgm:prSet presAssocID="{E60D18FF-23E7-410D-9A5A-550E66326A75}" presName="Accent6" presStyleCnt="0"/>
      <dgm:spPr/>
    </dgm:pt>
    <dgm:pt modelId="{CBF96914-975B-458D-B7A8-BC24ED686F76}" type="pres">
      <dgm:prSet presAssocID="{E60D18FF-23E7-410D-9A5A-550E66326A75}" presName="Accent" presStyleLbl="bgShp" presStyleIdx="5" presStyleCnt="6"/>
      <dgm:spPr/>
    </dgm:pt>
    <dgm:pt modelId="{67140069-6030-45DA-9FC5-E3155902846E}" type="pres">
      <dgm:prSet presAssocID="{E60D18FF-23E7-410D-9A5A-550E66326A75}" presName="Child6" presStyleLbl="node1" presStyleIdx="5" presStyleCnt="6">
        <dgm:presLayoutVars>
          <dgm:chMax val="0"/>
          <dgm:chPref val="0"/>
          <dgm:bulletEnabled val="1"/>
        </dgm:presLayoutVars>
      </dgm:prSet>
      <dgm:spPr/>
    </dgm:pt>
  </dgm:ptLst>
  <dgm:cxnLst>
    <dgm:cxn modelId="{3D55330D-C15F-4578-9046-0B7152A95DA5}" srcId="{CF14EA4B-F8AE-4AB4-AA27-63C573D50900}" destId="{FA443667-24F0-4E9A-9A25-C973E23CB96E}" srcOrd="0" destOrd="0" parTransId="{793A1F12-FE54-4008-9B29-2E2EABD30AD8}" sibTransId="{9D01B0B1-2FDB-4FBC-BFC4-B902FF99D223}"/>
    <dgm:cxn modelId="{4EF3261E-81B3-4612-9E7E-819377D5EBEF}" srcId="{CF14EA4B-F8AE-4AB4-AA27-63C573D50900}" destId="{E60D18FF-23E7-410D-9A5A-550E66326A75}" srcOrd="5" destOrd="0" parTransId="{FB4929BE-C7C7-478D-B684-8F133D859079}" sibTransId="{8F595F06-A19E-43E2-A956-833D5F071321}"/>
    <dgm:cxn modelId="{B173C136-478E-462C-B967-06764A8E4AD7}" srcId="{CF14EA4B-F8AE-4AB4-AA27-63C573D50900}" destId="{EA20F1F8-B0AE-4A49-A36A-A9F9D17987DD}" srcOrd="3" destOrd="0" parTransId="{80D6A3F5-C029-468D-B7A9-1E2523FA6E03}" sibTransId="{D5A678D0-9B59-4648-BC10-E31DC85A6877}"/>
    <dgm:cxn modelId="{078D2A68-42FC-45AF-ABE4-3B7366EA860D}" type="presOf" srcId="{A06708E6-DFEC-4071-9598-E04C9050FB7C}" destId="{4C613C11-87E9-4A42-8CF0-D99A936F5C09}" srcOrd="0" destOrd="0" presId="urn:microsoft.com/office/officeart/2011/layout/HexagonRadial"/>
    <dgm:cxn modelId="{41D4734B-D756-4B0F-9D2A-093E580EC9C9}" type="presOf" srcId="{EA20F1F8-B0AE-4A49-A36A-A9F9D17987DD}" destId="{DE0D8FF0-C253-408F-A2F1-F378D5E6ADC2}" srcOrd="0" destOrd="0" presId="urn:microsoft.com/office/officeart/2011/layout/HexagonRadial"/>
    <dgm:cxn modelId="{BACB2E4F-B147-4EF3-AFFA-1473F81562E5}" type="presOf" srcId="{3DDDBC9C-D83B-4A6D-BB12-825DDEE711A3}" destId="{73808E9B-A1FE-42D0-8E09-F4FA8BE932A5}" srcOrd="0" destOrd="0" presId="urn:microsoft.com/office/officeart/2011/layout/HexagonRadial"/>
    <dgm:cxn modelId="{4308C94F-D9B9-4C9D-9B57-91D5A2DB01D5}" type="presOf" srcId="{E60D18FF-23E7-410D-9A5A-550E66326A75}" destId="{67140069-6030-45DA-9FC5-E3155902846E}" srcOrd="0" destOrd="0" presId="urn:microsoft.com/office/officeart/2011/layout/HexagonRadial"/>
    <dgm:cxn modelId="{F3476273-D4C9-420A-8572-1EEAF1C43457}" type="presOf" srcId="{3C873AD3-0F25-44E0-899B-52099D81331E}" destId="{DEF0546D-21AD-42AF-8E47-B122D64D8352}" srcOrd="0" destOrd="0" presId="urn:microsoft.com/office/officeart/2011/layout/HexagonRadial"/>
    <dgm:cxn modelId="{0EFC4D75-B4E5-479A-AE61-5B8EE8DFE1DE}" srcId="{CF14EA4B-F8AE-4AB4-AA27-63C573D50900}" destId="{3DDDBC9C-D83B-4A6D-BB12-825DDEE711A3}" srcOrd="2" destOrd="0" parTransId="{6B360236-7149-4620-9384-837865C6C9E7}" sibTransId="{78C001A3-711B-4F32-83AC-53C9440F66E5}"/>
    <dgm:cxn modelId="{919DD078-6C0C-4855-9F1F-515E400CA5E8}" srcId="{8C6CE1DA-5770-40B2-94E8-EE470A2D4084}" destId="{CF14EA4B-F8AE-4AB4-AA27-63C573D50900}" srcOrd="0" destOrd="0" parTransId="{5887A955-B776-42D6-95C6-4136B480DC23}" sibTransId="{8B019EB4-DB8A-4236-B93B-DDF063B5B912}"/>
    <dgm:cxn modelId="{D4F7987C-E8EF-4CAC-AE56-5E790A2F6482}" type="presOf" srcId="{CF14EA4B-F8AE-4AB4-AA27-63C573D50900}" destId="{E5CA8357-4B78-44A2-9AE9-781E47FD6C98}" srcOrd="0" destOrd="0" presId="urn:microsoft.com/office/officeart/2011/layout/HexagonRadial"/>
    <dgm:cxn modelId="{2C87CA9F-7EDD-4AF6-A078-D94653BA6A25}" type="presOf" srcId="{8C6CE1DA-5770-40B2-94E8-EE470A2D4084}" destId="{5875585C-9089-45B0-99CB-70D0338E011C}" srcOrd="0" destOrd="0" presId="urn:microsoft.com/office/officeart/2011/layout/HexagonRadial"/>
    <dgm:cxn modelId="{5BC950B8-C3EE-445E-9779-9E04BC9C965D}" srcId="{CF14EA4B-F8AE-4AB4-AA27-63C573D50900}" destId="{3C873AD3-0F25-44E0-899B-52099D81331E}" srcOrd="1" destOrd="0" parTransId="{9A37C02B-42BB-4F01-A0FD-5494EAD04201}" sibTransId="{ECF19421-5416-40A2-9F26-D09192C03D4F}"/>
    <dgm:cxn modelId="{E5D37DBB-C083-45D8-86D0-7DF83ED7FFCF}" srcId="{CF14EA4B-F8AE-4AB4-AA27-63C573D50900}" destId="{A06708E6-DFEC-4071-9598-E04C9050FB7C}" srcOrd="4" destOrd="0" parTransId="{B73AA9FB-904E-4CBB-AA13-63D796D68EBA}" sibTransId="{4B4135F6-3E59-46C9-840A-222DCE3B9E91}"/>
    <dgm:cxn modelId="{96F83EF2-6026-4B71-A279-89D167DD60CC}" type="presOf" srcId="{FA443667-24F0-4E9A-9A25-C973E23CB96E}" destId="{5B48AA65-B840-406E-91E8-9811B9BD62B4}" srcOrd="0" destOrd="0" presId="urn:microsoft.com/office/officeart/2011/layout/HexagonRadial"/>
    <dgm:cxn modelId="{96110ED0-BBA7-46EF-9CA2-C9ED21E0BBD6}" type="presParOf" srcId="{5875585C-9089-45B0-99CB-70D0338E011C}" destId="{E5CA8357-4B78-44A2-9AE9-781E47FD6C98}" srcOrd="0" destOrd="0" presId="urn:microsoft.com/office/officeart/2011/layout/HexagonRadial"/>
    <dgm:cxn modelId="{804DB5D3-0086-49B0-85F3-63BA2B1F531C}" type="presParOf" srcId="{5875585C-9089-45B0-99CB-70D0338E011C}" destId="{E7E9DC6D-D1F9-4F02-9F29-70A43B4DE1CA}" srcOrd="1" destOrd="0" presId="urn:microsoft.com/office/officeart/2011/layout/HexagonRadial"/>
    <dgm:cxn modelId="{CAE0E461-DB4B-4F1C-82E1-4BE982849945}" type="presParOf" srcId="{E7E9DC6D-D1F9-4F02-9F29-70A43B4DE1CA}" destId="{24FFC9E4-390A-4144-9736-10FF7FE03965}" srcOrd="0" destOrd="0" presId="urn:microsoft.com/office/officeart/2011/layout/HexagonRadial"/>
    <dgm:cxn modelId="{1C7D66EA-FC0D-49B2-96F2-BD917E8D7912}" type="presParOf" srcId="{5875585C-9089-45B0-99CB-70D0338E011C}" destId="{5B48AA65-B840-406E-91E8-9811B9BD62B4}" srcOrd="2" destOrd="0" presId="urn:microsoft.com/office/officeart/2011/layout/HexagonRadial"/>
    <dgm:cxn modelId="{67E543CC-5422-4B29-9ADE-2DC3B97833F7}" type="presParOf" srcId="{5875585C-9089-45B0-99CB-70D0338E011C}" destId="{F509F955-A1CB-4573-9CF7-C8BCFA4CF7FA}" srcOrd="3" destOrd="0" presId="urn:microsoft.com/office/officeart/2011/layout/HexagonRadial"/>
    <dgm:cxn modelId="{0316C308-1F37-4F5D-9432-66D4B8C1F3FD}" type="presParOf" srcId="{F509F955-A1CB-4573-9CF7-C8BCFA4CF7FA}" destId="{71BAFA6E-E126-42B1-8009-E5F9A5C53714}" srcOrd="0" destOrd="0" presId="urn:microsoft.com/office/officeart/2011/layout/HexagonRadial"/>
    <dgm:cxn modelId="{CF85ADF2-AB15-46CF-873C-C8DB0AB0E4F4}" type="presParOf" srcId="{5875585C-9089-45B0-99CB-70D0338E011C}" destId="{DEF0546D-21AD-42AF-8E47-B122D64D8352}" srcOrd="4" destOrd="0" presId="urn:microsoft.com/office/officeart/2011/layout/HexagonRadial"/>
    <dgm:cxn modelId="{52B5F731-367F-44C9-8B4C-4D48904A57EA}" type="presParOf" srcId="{5875585C-9089-45B0-99CB-70D0338E011C}" destId="{31B5E81C-BF8F-4F61-9B00-9502523C57DF}" srcOrd="5" destOrd="0" presId="urn:microsoft.com/office/officeart/2011/layout/HexagonRadial"/>
    <dgm:cxn modelId="{009A7AA6-883F-4C94-BA1D-C0AD3FAEBC66}" type="presParOf" srcId="{31B5E81C-BF8F-4F61-9B00-9502523C57DF}" destId="{3383631A-7ED6-433C-97E9-20471BFC716A}" srcOrd="0" destOrd="0" presId="urn:microsoft.com/office/officeart/2011/layout/HexagonRadial"/>
    <dgm:cxn modelId="{9A4B4396-6469-49F3-8487-2772AC4A0473}" type="presParOf" srcId="{5875585C-9089-45B0-99CB-70D0338E011C}" destId="{73808E9B-A1FE-42D0-8E09-F4FA8BE932A5}" srcOrd="6" destOrd="0" presId="urn:microsoft.com/office/officeart/2011/layout/HexagonRadial"/>
    <dgm:cxn modelId="{8600A1B6-9B11-4A41-A84F-BAE72C5F07EB}" type="presParOf" srcId="{5875585C-9089-45B0-99CB-70D0338E011C}" destId="{A22BB4B5-EA46-455D-AE43-9068035E2333}" srcOrd="7" destOrd="0" presId="urn:microsoft.com/office/officeart/2011/layout/HexagonRadial"/>
    <dgm:cxn modelId="{C9FE5032-321D-43F2-8190-609053D9A7D6}" type="presParOf" srcId="{A22BB4B5-EA46-455D-AE43-9068035E2333}" destId="{62724546-C0F7-4E9E-AABC-C3EEA0EE7F50}" srcOrd="0" destOrd="0" presId="urn:microsoft.com/office/officeart/2011/layout/HexagonRadial"/>
    <dgm:cxn modelId="{4FBEB232-4C4A-4D10-B3A9-AB9676FDF1B1}" type="presParOf" srcId="{5875585C-9089-45B0-99CB-70D0338E011C}" destId="{DE0D8FF0-C253-408F-A2F1-F378D5E6ADC2}" srcOrd="8" destOrd="0" presId="urn:microsoft.com/office/officeart/2011/layout/HexagonRadial"/>
    <dgm:cxn modelId="{1536E9A4-CC30-4798-ACCC-8C24AADC8284}" type="presParOf" srcId="{5875585C-9089-45B0-99CB-70D0338E011C}" destId="{2278AE62-02E4-4104-9B59-0C185706BFDC}" srcOrd="9" destOrd="0" presId="urn:microsoft.com/office/officeart/2011/layout/HexagonRadial"/>
    <dgm:cxn modelId="{E0884901-56AB-436A-915A-F257A286AED4}" type="presParOf" srcId="{2278AE62-02E4-4104-9B59-0C185706BFDC}" destId="{5BA97942-F6A1-448B-B49E-CA3853E12977}" srcOrd="0" destOrd="0" presId="urn:microsoft.com/office/officeart/2011/layout/HexagonRadial"/>
    <dgm:cxn modelId="{E1B9C132-1EA0-4392-B797-10D09A4E8E38}" type="presParOf" srcId="{5875585C-9089-45B0-99CB-70D0338E011C}" destId="{4C613C11-87E9-4A42-8CF0-D99A936F5C09}" srcOrd="10" destOrd="0" presId="urn:microsoft.com/office/officeart/2011/layout/HexagonRadial"/>
    <dgm:cxn modelId="{D85EAA62-9191-48DF-8C4D-FAB93A23EF2F}" type="presParOf" srcId="{5875585C-9089-45B0-99CB-70D0338E011C}" destId="{E76E0AAD-D190-413F-906D-0428924E3CF4}" srcOrd="11" destOrd="0" presId="urn:microsoft.com/office/officeart/2011/layout/HexagonRadial"/>
    <dgm:cxn modelId="{B4BBDAFD-8ABB-4BDB-9C04-1506EDB379B9}" type="presParOf" srcId="{E76E0AAD-D190-413F-906D-0428924E3CF4}" destId="{CBF96914-975B-458D-B7A8-BC24ED686F76}" srcOrd="0" destOrd="0" presId="urn:microsoft.com/office/officeart/2011/layout/HexagonRadial"/>
    <dgm:cxn modelId="{63A6F4F9-61B2-446C-BBBD-5D15CAD1CE36}" type="presParOf" srcId="{5875585C-9089-45B0-99CB-70D0338E011C}" destId="{67140069-6030-45DA-9FC5-E3155902846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E636E-6434-47A2-8BE6-AEC87E2E9E5F}">
      <dsp:nvSpPr>
        <dsp:cNvPr id="0" name=""/>
        <dsp:cNvSpPr/>
      </dsp:nvSpPr>
      <dsp:spPr>
        <a:xfrm>
          <a:off x="0" y="78127"/>
          <a:ext cx="11457118" cy="1623194"/>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340A96-79E0-4306-AC75-096F03B6A1AA}">
      <dsp:nvSpPr>
        <dsp:cNvPr id="0" name=""/>
        <dsp:cNvSpPr/>
      </dsp:nvSpPr>
      <dsp:spPr>
        <a:xfrm>
          <a:off x="669891" y="177801"/>
          <a:ext cx="2342473" cy="145451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711E1-FC92-421D-9471-59B8E36500C2}">
      <dsp:nvSpPr>
        <dsp:cNvPr id="0" name=""/>
        <dsp:cNvSpPr/>
      </dsp:nvSpPr>
      <dsp:spPr>
        <a:xfrm rot="10800000">
          <a:off x="339874" y="1711939"/>
          <a:ext cx="2945871" cy="2631985"/>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b="1" kern="1200" dirty="0">
              <a:latin typeface="Miriam" panose="020B0502050101010101" pitchFamily="34" charset="-79"/>
              <a:cs typeface="Miriam" panose="020B0502050101010101" pitchFamily="34" charset="-79"/>
            </a:rPr>
            <a:t>Provinces &amp; </a:t>
          </a:r>
          <a:r>
            <a:rPr lang="en-US" sz="2600" b="1" u="none" kern="1200" dirty="0">
              <a:latin typeface="Miriam" panose="020B0502050101010101" pitchFamily="34" charset="-79"/>
              <a:cs typeface="Miriam" panose="020B0502050101010101" pitchFamily="34" charset="-79"/>
            </a:rPr>
            <a:t>Territories</a:t>
          </a:r>
        </a:p>
        <a:p>
          <a:pPr marL="0" lvl="0" indent="0" algn="ctr" defTabSz="1155700">
            <a:lnSpc>
              <a:spcPct val="90000"/>
            </a:lnSpc>
            <a:spcBef>
              <a:spcPct val="0"/>
            </a:spcBef>
            <a:spcAft>
              <a:spcPct val="35000"/>
            </a:spcAft>
            <a:buNone/>
          </a:pPr>
          <a:endParaRPr lang="en-US" sz="1900" kern="1200" dirty="0">
            <a:latin typeface="Miriam" panose="020B0502050101010101" pitchFamily="34" charset="-79"/>
            <a:cs typeface="Miriam" panose="020B0502050101010101" pitchFamily="34" charset="-79"/>
          </a:endParaRPr>
        </a:p>
        <a:p>
          <a:pPr marL="0" lvl="0" indent="0" algn="l" defTabSz="1155700">
            <a:lnSpc>
              <a:spcPct val="90000"/>
            </a:lnSpc>
            <a:spcBef>
              <a:spcPct val="0"/>
            </a:spcBef>
            <a:spcAft>
              <a:spcPct val="35000"/>
            </a:spcAft>
            <a:buNone/>
          </a:pPr>
          <a:r>
            <a:rPr lang="en-US" sz="1900" kern="1200" dirty="0">
              <a:latin typeface="+mj-lt"/>
              <a:cs typeface="Miriam" panose="020B0502050101010101" pitchFamily="34" charset="-79"/>
            </a:rPr>
            <a:t>Fire suppression</a:t>
          </a:r>
        </a:p>
        <a:p>
          <a:pPr marL="0" lvl="0" indent="0" algn="l" defTabSz="1155700">
            <a:lnSpc>
              <a:spcPct val="90000"/>
            </a:lnSpc>
            <a:spcBef>
              <a:spcPct val="0"/>
            </a:spcBef>
            <a:spcAft>
              <a:spcPct val="35000"/>
            </a:spcAft>
            <a:buNone/>
          </a:pPr>
          <a:r>
            <a:rPr lang="en-US" sz="1900" kern="1200" dirty="0">
              <a:latin typeface="+mj-lt"/>
              <a:cs typeface="Miriam" panose="020B0502050101010101" pitchFamily="34" charset="-79"/>
            </a:rPr>
            <a:t>Forest management</a:t>
          </a:r>
        </a:p>
        <a:p>
          <a:pPr marL="0" lvl="0" indent="0" algn="l" defTabSz="1155700">
            <a:lnSpc>
              <a:spcPct val="90000"/>
            </a:lnSpc>
            <a:spcBef>
              <a:spcPct val="0"/>
            </a:spcBef>
            <a:spcAft>
              <a:spcPct val="35000"/>
            </a:spcAft>
            <a:buNone/>
          </a:pPr>
          <a:r>
            <a:rPr lang="en-US" sz="1900" kern="1200" dirty="0">
              <a:latin typeface="+mj-lt"/>
              <a:cs typeface="Miriam" panose="020B0502050101010101" pitchFamily="34" charset="-79"/>
            </a:rPr>
            <a:t>Risk mitigation </a:t>
          </a:r>
        </a:p>
        <a:p>
          <a:pPr marL="0" lvl="0" indent="0" algn="l" defTabSz="1155700">
            <a:lnSpc>
              <a:spcPct val="90000"/>
            </a:lnSpc>
            <a:spcBef>
              <a:spcPct val="0"/>
            </a:spcBef>
            <a:spcAft>
              <a:spcPct val="35000"/>
            </a:spcAft>
            <a:buNone/>
          </a:pPr>
          <a:r>
            <a:rPr lang="en-US" sz="1900" kern="1200" dirty="0">
              <a:latin typeface="+mj-lt"/>
              <a:cs typeface="Miriam" panose="020B0502050101010101" pitchFamily="34" charset="-79"/>
            </a:rPr>
            <a:t>Emergency response</a:t>
          </a:r>
        </a:p>
      </dsp:txBody>
      <dsp:txXfrm rot="10800000">
        <a:off x="420817" y="1711939"/>
        <a:ext cx="2783985" cy="2551042"/>
      </dsp:txXfrm>
    </dsp:sp>
    <dsp:sp modelId="{6AC3401B-45CB-4FDD-BE77-523B52E9A2A5}">
      <dsp:nvSpPr>
        <dsp:cNvPr id="0" name=""/>
        <dsp:cNvSpPr/>
      </dsp:nvSpPr>
      <dsp:spPr>
        <a:xfrm>
          <a:off x="4262536" y="171941"/>
          <a:ext cx="2256969" cy="145451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270D82-D78D-41FD-B667-2DC0BBC8B064}">
      <dsp:nvSpPr>
        <dsp:cNvPr id="0" name=""/>
        <dsp:cNvSpPr/>
      </dsp:nvSpPr>
      <dsp:spPr>
        <a:xfrm rot="10800000">
          <a:off x="3649694" y="1705872"/>
          <a:ext cx="3568675" cy="2655427"/>
        </a:xfrm>
        <a:prstGeom prst="round2SameRect">
          <a:avLst>
            <a:gd name="adj1" fmla="val 10500"/>
            <a:gd name="adj2" fmla="val 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b="1" kern="1200" dirty="0">
              <a:latin typeface="Miriam" panose="020B0502050101010101" pitchFamily="34" charset="-79"/>
              <a:cs typeface="Miriam" panose="020B0502050101010101" pitchFamily="34" charset="-79"/>
            </a:rPr>
            <a:t>Government of </a:t>
          </a:r>
          <a:r>
            <a:rPr lang="en-US" sz="2600" b="1" u="none" kern="1200" dirty="0">
              <a:latin typeface="Miriam" panose="020B0502050101010101" pitchFamily="34" charset="-79"/>
              <a:cs typeface="Miriam" panose="020B0502050101010101" pitchFamily="34" charset="-79"/>
            </a:rPr>
            <a:t>Canada</a:t>
          </a:r>
        </a:p>
        <a:p>
          <a:pPr marL="0" lvl="0" indent="0" algn="ctr" defTabSz="1155700">
            <a:lnSpc>
              <a:spcPct val="90000"/>
            </a:lnSpc>
            <a:spcBef>
              <a:spcPct val="0"/>
            </a:spcBef>
            <a:spcAft>
              <a:spcPct val="35000"/>
            </a:spcAft>
            <a:buNone/>
          </a:pPr>
          <a:endParaRPr lang="en-US" sz="200" b="1" kern="1200" dirty="0">
            <a:latin typeface="+mj-lt"/>
          </a:endParaRPr>
        </a:p>
        <a:p>
          <a:pPr marL="0" lvl="0" indent="0" algn="ctr" defTabSz="1155700">
            <a:lnSpc>
              <a:spcPct val="90000"/>
            </a:lnSpc>
            <a:spcBef>
              <a:spcPct val="0"/>
            </a:spcBef>
            <a:spcAft>
              <a:spcPct val="35000"/>
            </a:spcAft>
            <a:buNone/>
          </a:pPr>
          <a:endParaRPr lang="en-US" sz="600" b="1" kern="1200" dirty="0">
            <a:latin typeface="+mj-lt"/>
          </a:endParaRPr>
        </a:p>
        <a:p>
          <a:pPr marL="0" lvl="0" indent="0" algn="l" defTabSz="1155700">
            <a:lnSpc>
              <a:spcPct val="90000"/>
            </a:lnSpc>
            <a:spcBef>
              <a:spcPct val="0"/>
            </a:spcBef>
            <a:spcAft>
              <a:spcPct val="35000"/>
            </a:spcAft>
            <a:buNone/>
          </a:pPr>
          <a:r>
            <a:rPr lang="en-US" sz="1600" kern="1200" dirty="0">
              <a:latin typeface="+mj-lt"/>
              <a:cs typeface="Miriam" panose="020B0502050101010101" pitchFamily="34" charset="-79"/>
            </a:rPr>
            <a:t>National emergency management, coordination</a:t>
          </a:r>
        </a:p>
        <a:p>
          <a:pPr marL="0" lvl="0" indent="0" algn="l" defTabSz="1155700">
            <a:lnSpc>
              <a:spcPct val="90000"/>
            </a:lnSpc>
            <a:spcBef>
              <a:spcPct val="0"/>
            </a:spcBef>
            <a:spcAft>
              <a:spcPct val="35000"/>
            </a:spcAft>
            <a:buNone/>
          </a:pPr>
          <a:r>
            <a:rPr lang="en-US" sz="1600" kern="1200" dirty="0">
              <a:latin typeface="+mj-lt"/>
              <a:cs typeface="Miriam" panose="020B0502050101010101" pitchFamily="34" charset="-79"/>
            </a:rPr>
            <a:t>Wildland fire science, technology &amp;expertise </a:t>
          </a:r>
        </a:p>
        <a:p>
          <a:pPr marL="0" lvl="0" indent="0" algn="l" defTabSz="1155700">
            <a:lnSpc>
              <a:spcPct val="90000"/>
            </a:lnSpc>
            <a:spcBef>
              <a:spcPct val="0"/>
            </a:spcBef>
            <a:spcAft>
              <a:spcPct val="35000"/>
            </a:spcAft>
            <a:buNone/>
          </a:pPr>
          <a:r>
            <a:rPr lang="en-US" sz="1600" kern="1200" dirty="0">
              <a:latin typeface="+mj-lt"/>
              <a:cs typeface="Miriam" panose="020B0502050101010101" pitchFamily="34" charset="-79"/>
            </a:rPr>
            <a:t>Public safety &amp; education</a:t>
          </a:r>
        </a:p>
        <a:p>
          <a:pPr marL="0" lvl="0" indent="0" algn="l" defTabSz="1155700">
            <a:lnSpc>
              <a:spcPct val="90000"/>
            </a:lnSpc>
            <a:spcBef>
              <a:spcPct val="0"/>
            </a:spcBef>
            <a:spcAft>
              <a:spcPct val="35000"/>
            </a:spcAft>
            <a:buNone/>
          </a:pPr>
          <a:r>
            <a:rPr lang="en-US" sz="1600" kern="1200" dirty="0">
              <a:latin typeface="+mj-lt"/>
              <a:cs typeface="Miriam" panose="020B0502050101010101" pitchFamily="34" charset="-79"/>
            </a:rPr>
            <a:t>International agreements</a:t>
          </a:r>
        </a:p>
        <a:p>
          <a:pPr marL="0" lvl="0" indent="0" algn="l" defTabSz="1155700">
            <a:lnSpc>
              <a:spcPct val="90000"/>
            </a:lnSpc>
            <a:spcBef>
              <a:spcPct val="0"/>
            </a:spcBef>
            <a:spcAft>
              <a:spcPct val="35000"/>
            </a:spcAft>
            <a:buNone/>
          </a:pPr>
          <a:r>
            <a:rPr lang="en-US" sz="1600" kern="1200" dirty="0">
              <a:latin typeface="+mj-lt"/>
              <a:cs typeface="Miriam" panose="020B0502050101010101" pitchFamily="34" charset="-79"/>
            </a:rPr>
            <a:t>Federal lands</a:t>
          </a:r>
        </a:p>
      </dsp:txBody>
      <dsp:txXfrm rot="10800000">
        <a:off x="3731358" y="1705872"/>
        <a:ext cx="3405347" cy="2573763"/>
      </dsp:txXfrm>
    </dsp:sp>
    <dsp:sp modelId="{751B101B-6BD5-4225-9AE1-3BFB94CB9567}">
      <dsp:nvSpPr>
        <dsp:cNvPr id="0" name=""/>
        <dsp:cNvSpPr/>
      </dsp:nvSpPr>
      <dsp:spPr>
        <a:xfrm>
          <a:off x="8116804" y="176401"/>
          <a:ext cx="2158567" cy="1454510"/>
        </a:xfrm>
        <a:prstGeom prst="roundRect">
          <a:avLst>
            <a:gd name="adj" fmla="val 10000"/>
          </a:avLst>
        </a:prstGeom>
        <a:blipFill rotWithShape="1">
          <a:blip xmlns:r="http://schemas.openxmlformats.org/officeDocument/2006/relationships" r:embed="rId3"/>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366D38-17A7-47F8-992C-1F086F365470}">
      <dsp:nvSpPr>
        <dsp:cNvPr id="0" name=""/>
        <dsp:cNvSpPr/>
      </dsp:nvSpPr>
      <dsp:spPr>
        <a:xfrm rot="10800000">
          <a:off x="7570363" y="1707521"/>
          <a:ext cx="3582880" cy="2714965"/>
        </a:xfrm>
        <a:prstGeom prst="round2SameRect">
          <a:avLst>
            <a:gd name="adj1" fmla="val 10500"/>
            <a:gd name="adj2" fmla="val 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none" kern="1200" dirty="0">
              <a:latin typeface="Miriam" panose="020B0502050101010101" pitchFamily="34" charset="-79"/>
              <a:cs typeface="Miriam" panose="020B0502050101010101" pitchFamily="34" charset="-79"/>
            </a:rPr>
            <a:t>Canadian Interagency Forest Fire Centre</a:t>
          </a:r>
        </a:p>
        <a:p>
          <a:pPr marL="0" lvl="0" indent="0" algn="ctr" defTabSz="1066800">
            <a:lnSpc>
              <a:spcPct val="90000"/>
            </a:lnSpc>
            <a:spcBef>
              <a:spcPct val="0"/>
            </a:spcBef>
            <a:spcAft>
              <a:spcPct val="35000"/>
            </a:spcAft>
            <a:buNone/>
          </a:pPr>
          <a:endParaRPr lang="en-US" sz="1000" b="0" u="none" kern="1200" dirty="0">
            <a:latin typeface="Miriam" panose="020B0502050101010101" pitchFamily="34" charset="-79"/>
            <a:cs typeface="Miriam" panose="020B0502050101010101" pitchFamily="34" charset="-79"/>
          </a:endParaRPr>
        </a:p>
        <a:p>
          <a:pPr marL="0" lvl="0" indent="0" algn="l" defTabSz="1066800">
            <a:lnSpc>
              <a:spcPct val="90000"/>
            </a:lnSpc>
            <a:spcBef>
              <a:spcPct val="0"/>
            </a:spcBef>
            <a:spcAft>
              <a:spcPct val="35000"/>
            </a:spcAft>
            <a:buNone/>
          </a:pPr>
          <a:r>
            <a:rPr lang="en-US" sz="1700" b="0" kern="1200" dirty="0">
              <a:latin typeface="+mj-lt"/>
              <a:cs typeface="Miriam" panose="020B0502050101010101" pitchFamily="34" charset="-79"/>
            </a:rPr>
            <a:t>Coordinates national/international resource support</a:t>
          </a:r>
        </a:p>
        <a:p>
          <a:pPr marL="0" lvl="0" indent="0" algn="l" defTabSz="1066800">
            <a:lnSpc>
              <a:spcPct val="90000"/>
            </a:lnSpc>
            <a:spcBef>
              <a:spcPct val="0"/>
            </a:spcBef>
            <a:spcAft>
              <a:spcPct val="35000"/>
            </a:spcAft>
            <a:buNone/>
          </a:pPr>
          <a:r>
            <a:rPr lang="en-US" sz="1700" b="0" u="none" kern="1200" dirty="0">
              <a:latin typeface="+mj-lt"/>
              <a:cs typeface="Miriam" panose="020B0502050101010101" pitchFamily="34" charset="-79"/>
            </a:rPr>
            <a:t>Strategic planning and information sharing</a:t>
          </a:r>
          <a:endParaRPr lang="en-US" sz="1700" b="0" kern="1200" dirty="0">
            <a:latin typeface="+mj-lt"/>
            <a:cs typeface="Miriam" panose="020B0502050101010101" pitchFamily="34" charset="-79"/>
          </a:endParaRPr>
        </a:p>
        <a:p>
          <a:pPr marL="0" lvl="0" indent="0" algn="l" defTabSz="1066800">
            <a:lnSpc>
              <a:spcPct val="90000"/>
            </a:lnSpc>
            <a:spcBef>
              <a:spcPct val="0"/>
            </a:spcBef>
            <a:spcAft>
              <a:spcPct val="35000"/>
            </a:spcAft>
            <a:buNone/>
          </a:pPr>
          <a:endParaRPr lang="en-US" sz="300" b="0" kern="1200" dirty="0">
            <a:latin typeface="+mj-lt"/>
            <a:cs typeface="Miriam" panose="020B0502050101010101" pitchFamily="34" charset="-79"/>
          </a:endParaRPr>
        </a:p>
        <a:p>
          <a:pPr marL="0" lvl="0" indent="0" algn="l" defTabSz="1066800">
            <a:lnSpc>
              <a:spcPct val="90000"/>
            </a:lnSpc>
            <a:spcBef>
              <a:spcPct val="0"/>
            </a:spcBef>
            <a:spcAft>
              <a:spcPct val="35000"/>
            </a:spcAft>
            <a:buNone/>
          </a:pPr>
          <a:endParaRPr lang="en-US" sz="300" b="0" kern="1200" dirty="0">
            <a:latin typeface="+mj-lt"/>
            <a:cs typeface="Miriam" panose="020B0502050101010101" pitchFamily="34" charset="-79"/>
          </a:endParaRPr>
        </a:p>
        <a:p>
          <a:pPr marL="0" lvl="0" indent="0" algn="l" defTabSz="1066800">
            <a:lnSpc>
              <a:spcPct val="90000"/>
            </a:lnSpc>
            <a:spcBef>
              <a:spcPct val="0"/>
            </a:spcBef>
            <a:spcAft>
              <a:spcPct val="35000"/>
            </a:spcAft>
            <a:buNone/>
          </a:pPr>
          <a:r>
            <a:rPr lang="en-US" sz="1700" b="0" kern="1200" dirty="0">
              <a:latin typeface="+mj-lt"/>
              <a:cs typeface="Miriam" panose="020B0502050101010101" pitchFamily="34" charset="-79"/>
            </a:rPr>
            <a:t>Home of </a:t>
          </a:r>
          <a:r>
            <a:rPr lang="en-US" sz="1700" b="0" kern="1200" dirty="0" err="1">
              <a:latin typeface="+mj-lt"/>
              <a:cs typeface="Miriam" panose="020B0502050101010101" pitchFamily="34" charset="-79"/>
            </a:rPr>
            <a:t>FireSmart</a:t>
          </a:r>
          <a:r>
            <a:rPr lang="en-US" sz="1700" b="0" kern="1200" dirty="0">
              <a:latin typeface="+mj-lt"/>
              <a:cs typeface="Miriam" panose="020B0502050101010101" pitchFamily="34" charset="-79"/>
            </a:rPr>
            <a:t> Canada</a:t>
          </a:r>
          <a:endParaRPr lang="en-US" sz="1700" kern="1200" dirty="0">
            <a:latin typeface="+mj-lt"/>
            <a:cs typeface="Miriam" panose="020B0502050101010101" pitchFamily="34" charset="-79"/>
          </a:endParaRPr>
        </a:p>
      </dsp:txBody>
      <dsp:txXfrm rot="10800000">
        <a:off x="7653858" y="1707521"/>
        <a:ext cx="3415890" cy="2631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0DC02-A1DC-4A09-A2B3-F3C280ACDDAB}">
      <dsp:nvSpPr>
        <dsp:cNvPr id="0" name=""/>
        <dsp:cNvSpPr/>
      </dsp:nvSpPr>
      <dsp:spPr>
        <a:xfrm>
          <a:off x="1530225" y="358"/>
          <a:ext cx="2821942" cy="16931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mj-lt"/>
            </a:rPr>
            <a:t>Enhanced wildfire research, modernized national wildfire information and decision-support systems</a:t>
          </a:r>
        </a:p>
      </dsp:txBody>
      <dsp:txXfrm>
        <a:off x="1530225" y="358"/>
        <a:ext cx="2821942" cy="1693165"/>
      </dsp:txXfrm>
    </dsp:sp>
    <dsp:sp modelId="{E6F7D9A2-9722-467F-8032-80F550D925BC}">
      <dsp:nvSpPr>
        <dsp:cNvPr id="0" name=""/>
        <dsp:cNvSpPr/>
      </dsp:nvSpPr>
      <dsp:spPr>
        <a:xfrm>
          <a:off x="4634362" y="358"/>
          <a:ext cx="2821942" cy="1693165"/>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latin typeface="+mj-lt"/>
            </a:rPr>
            <a:t>Improved emergency management and increased understanding of wildfire risk</a:t>
          </a:r>
        </a:p>
      </dsp:txBody>
      <dsp:txXfrm>
        <a:off x="4634362" y="358"/>
        <a:ext cx="2821942" cy="1693165"/>
      </dsp:txXfrm>
    </dsp:sp>
    <dsp:sp modelId="{0BA42B87-3CFE-4811-99F7-8CB553D91E96}">
      <dsp:nvSpPr>
        <dsp:cNvPr id="0" name=""/>
        <dsp:cNvSpPr/>
      </dsp:nvSpPr>
      <dsp:spPr>
        <a:xfrm>
          <a:off x="7738499" y="358"/>
          <a:ext cx="2821942" cy="1693165"/>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latin typeface="+mj-lt"/>
            </a:rPr>
            <a:t>Community-based wildfire firefighter training and equipment acquisition</a:t>
          </a:r>
        </a:p>
      </dsp:txBody>
      <dsp:txXfrm>
        <a:off x="7738499" y="358"/>
        <a:ext cx="2821942" cy="1693165"/>
      </dsp:txXfrm>
    </dsp:sp>
    <dsp:sp modelId="{4DC20D04-C4AA-4FC8-9144-4C1E09354CCD}">
      <dsp:nvSpPr>
        <dsp:cNvPr id="0" name=""/>
        <dsp:cNvSpPr/>
      </dsp:nvSpPr>
      <dsp:spPr>
        <a:xfrm>
          <a:off x="1530225" y="1975718"/>
          <a:ext cx="2821942" cy="1693165"/>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Enhanced resilience and emergency management of First Nations communities</a:t>
          </a:r>
          <a:endParaRPr lang="en-CA" sz="2000" kern="1200" dirty="0">
            <a:latin typeface="+mj-lt"/>
          </a:endParaRPr>
        </a:p>
      </dsp:txBody>
      <dsp:txXfrm>
        <a:off x="1530225" y="1975718"/>
        <a:ext cx="2821942" cy="1693165"/>
      </dsp:txXfrm>
    </dsp:sp>
    <dsp:sp modelId="{C20A342A-3FAB-4638-8605-23B0EC204535}">
      <dsp:nvSpPr>
        <dsp:cNvPr id="0" name=""/>
        <dsp:cNvSpPr/>
      </dsp:nvSpPr>
      <dsp:spPr>
        <a:xfrm>
          <a:off x="4634362" y="1975718"/>
          <a:ext cx="2821942" cy="1693165"/>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latin typeface="+mj-lt"/>
            </a:rPr>
            <a:t>Structural and natural infrastructure to mitigate disasters</a:t>
          </a:r>
        </a:p>
      </dsp:txBody>
      <dsp:txXfrm>
        <a:off x="4634362" y="1975718"/>
        <a:ext cx="2821942" cy="1693165"/>
      </dsp:txXfrm>
    </dsp:sp>
    <dsp:sp modelId="{043E49F1-CC35-467E-9AF0-A3FB89F38F99}">
      <dsp:nvSpPr>
        <dsp:cNvPr id="0" name=""/>
        <dsp:cNvSpPr/>
      </dsp:nvSpPr>
      <dsp:spPr>
        <a:xfrm>
          <a:off x="7738499" y="1975718"/>
          <a:ext cx="2821942" cy="169316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latin typeface="+mj-lt"/>
            </a:rPr>
            <a:t>Increased wildfire management capacity in Canada’s national parks</a:t>
          </a:r>
        </a:p>
      </dsp:txBody>
      <dsp:txXfrm>
        <a:off x="7738499" y="1975718"/>
        <a:ext cx="2821942" cy="1693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BA3F4-7865-4D04-A583-2D1C1E3DBCF6}">
      <dsp:nvSpPr>
        <dsp:cNvPr id="0" name=""/>
        <dsp:cNvSpPr/>
      </dsp:nvSpPr>
      <dsp:spPr>
        <a:xfrm>
          <a:off x="0" y="34723"/>
          <a:ext cx="11409219" cy="5432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b="1" kern="1200" dirty="0" err="1">
              <a:latin typeface="+mj-lt"/>
            </a:rPr>
            <a:t>WildFireSat</a:t>
          </a:r>
          <a:endParaRPr lang="en-CA" sz="500" b="1" kern="1200" dirty="0">
            <a:latin typeface="+mj-lt"/>
          </a:endParaRPr>
        </a:p>
      </dsp:txBody>
      <dsp:txXfrm>
        <a:off x="26521" y="61244"/>
        <a:ext cx="11356177" cy="490247"/>
      </dsp:txXfrm>
    </dsp:sp>
    <dsp:sp modelId="{4C39FE07-22F4-445D-ACB9-D41F3C461DEB}">
      <dsp:nvSpPr>
        <dsp:cNvPr id="0" name=""/>
        <dsp:cNvSpPr/>
      </dsp:nvSpPr>
      <dsp:spPr>
        <a:xfrm>
          <a:off x="0" y="578012"/>
          <a:ext cx="11409219" cy="116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24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CA" sz="2200" kern="1200" dirty="0">
              <a:solidFill>
                <a:schemeClr val="accent1">
                  <a:lumMod val="50000"/>
                </a:schemeClr>
              </a:solidFill>
              <a:latin typeface="+mj-lt"/>
            </a:rPr>
            <a:t>Up to $169.9 million over 11 years</a:t>
          </a:r>
        </a:p>
        <a:p>
          <a:pPr marL="228600" lvl="1" indent="-228600" algn="l" defTabSz="977900">
            <a:lnSpc>
              <a:spcPct val="90000"/>
            </a:lnSpc>
            <a:spcBef>
              <a:spcPct val="0"/>
            </a:spcBef>
            <a:spcAft>
              <a:spcPct val="20000"/>
            </a:spcAft>
            <a:buChar char="•"/>
          </a:pPr>
          <a:r>
            <a:rPr lang="en-CA" sz="2200" kern="1200" dirty="0">
              <a:solidFill>
                <a:schemeClr val="accent1">
                  <a:lumMod val="50000"/>
                </a:schemeClr>
              </a:solidFill>
              <a:latin typeface="+mj-lt"/>
            </a:rPr>
            <a:t>Dedicated wildfire monitoring satellite system (first ever)</a:t>
          </a:r>
        </a:p>
        <a:p>
          <a:pPr marL="285750" lvl="1" indent="-285750" algn="l" defTabSz="1333500">
            <a:lnSpc>
              <a:spcPct val="90000"/>
            </a:lnSpc>
            <a:spcBef>
              <a:spcPct val="0"/>
            </a:spcBef>
            <a:spcAft>
              <a:spcPct val="20000"/>
            </a:spcAft>
            <a:buChar char="•"/>
          </a:pPr>
          <a:endParaRPr lang="en-CA" sz="3000" kern="1200" dirty="0"/>
        </a:p>
      </dsp:txBody>
      <dsp:txXfrm>
        <a:off x="0" y="578012"/>
        <a:ext cx="11409219" cy="1161270"/>
      </dsp:txXfrm>
    </dsp:sp>
    <dsp:sp modelId="{E5D9857E-3A30-42BD-AB7C-8DC76E80340B}">
      <dsp:nvSpPr>
        <dsp:cNvPr id="0" name=""/>
        <dsp:cNvSpPr/>
      </dsp:nvSpPr>
      <dsp:spPr>
        <a:xfrm>
          <a:off x="0" y="1739282"/>
          <a:ext cx="11409219" cy="55597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b="1" kern="1200" dirty="0">
              <a:latin typeface="+mj-lt"/>
            </a:rPr>
            <a:t>Wildfire Resilient Futures Initiative</a:t>
          </a:r>
        </a:p>
      </dsp:txBody>
      <dsp:txXfrm>
        <a:off x="27141" y="1766423"/>
        <a:ext cx="11354937" cy="501695"/>
      </dsp:txXfrm>
    </dsp:sp>
    <dsp:sp modelId="{0A625EF8-63C1-472E-807C-F75BF1E25E05}">
      <dsp:nvSpPr>
        <dsp:cNvPr id="0" name=""/>
        <dsp:cNvSpPr/>
      </dsp:nvSpPr>
      <dsp:spPr>
        <a:xfrm>
          <a:off x="0" y="2295260"/>
          <a:ext cx="11409219"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24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CA" sz="2200" kern="1200" dirty="0">
              <a:solidFill>
                <a:schemeClr val="accent1">
                  <a:lumMod val="50000"/>
                </a:schemeClr>
              </a:solidFill>
              <a:latin typeface="+mj-lt"/>
            </a:rPr>
            <a:t>Up to $284 million over 5 years</a:t>
          </a:r>
        </a:p>
        <a:p>
          <a:pPr marL="228600" lvl="1" indent="-228600" algn="l" defTabSz="977900">
            <a:lnSpc>
              <a:spcPct val="90000"/>
            </a:lnSpc>
            <a:spcBef>
              <a:spcPct val="0"/>
            </a:spcBef>
            <a:spcAft>
              <a:spcPct val="20000"/>
            </a:spcAft>
            <a:buChar char="•"/>
          </a:pPr>
          <a:r>
            <a:rPr lang="en-US" sz="2200" kern="1200" dirty="0">
              <a:solidFill>
                <a:schemeClr val="accent1">
                  <a:lumMod val="50000"/>
                </a:schemeClr>
              </a:solidFill>
              <a:latin typeface="+mj-lt"/>
            </a:rPr>
            <a:t>Expand wildfire prevention and mitigation measures (i.e., FireSmart Canada); fill foundational gaps in wildland fire knowledge</a:t>
          </a:r>
          <a:r>
            <a:rPr lang="en-US" sz="2200" b="0" i="0" u="none" strike="noStrike" kern="1200" dirty="0">
              <a:solidFill>
                <a:schemeClr val="accent1">
                  <a:lumMod val="50000"/>
                </a:schemeClr>
              </a:solidFill>
              <a:effectLst/>
              <a:latin typeface="+mj-lt"/>
            </a:rPr>
            <a:t>; and</a:t>
          </a:r>
          <a:r>
            <a:rPr lang="en-CA" sz="2200" b="0" i="0" kern="1200" dirty="0">
              <a:solidFill>
                <a:schemeClr val="accent1">
                  <a:lumMod val="50000"/>
                </a:schemeClr>
              </a:solidFill>
              <a:effectLst/>
              <a:latin typeface="+mj-lt"/>
            </a:rPr>
            <a:t>​ e</a:t>
          </a:r>
          <a:r>
            <a:rPr lang="en-US" sz="2200" kern="1200" dirty="0">
              <a:solidFill>
                <a:schemeClr val="accent1">
                  <a:lumMod val="50000"/>
                </a:schemeClr>
              </a:solidFill>
              <a:latin typeface="+mj-lt"/>
            </a:rPr>
            <a:t>stablish</a:t>
          </a:r>
          <a:r>
            <a:rPr lang="en-US" sz="2200" b="0" i="0" u="none" strike="noStrike" kern="1200" dirty="0">
              <a:solidFill>
                <a:schemeClr val="accent1">
                  <a:lumMod val="50000"/>
                </a:schemeClr>
              </a:solidFill>
              <a:effectLst/>
              <a:latin typeface="+mj-lt"/>
            </a:rPr>
            <a:t> a Centre of Excellence for Wildland Fire Innovation and Resilience</a:t>
          </a:r>
          <a:endParaRPr lang="en-CA" sz="2200" kern="1200" dirty="0">
            <a:solidFill>
              <a:schemeClr val="accent1">
                <a:lumMod val="50000"/>
              </a:schemeClr>
            </a:solidFill>
            <a:latin typeface="+mj-lt"/>
          </a:endParaRPr>
        </a:p>
        <a:p>
          <a:pPr marL="228600" lvl="1" indent="-228600" algn="l" defTabSz="977900">
            <a:lnSpc>
              <a:spcPct val="90000"/>
            </a:lnSpc>
            <a:spcBef>
              <a:spcPct val="0"/>
            </a:spcBef>
            <a:spcAft>
              <a:spcPct val="20000"/>
            </a:spcAft>
            <a:buChar char="•"/>
          </a:pPr>
          <a:endParaRPr lang="en-CA" sz="2200" kern="1200" dirty="0">
            <a:solidFill>
              <a:schemeClr val="accent1">
                <a:lumMod val="50000"/>
              </a:schemeClr>
            </a:solidFill>
            <a:latin typeface="+mj-lt"/>
          </a:endParaRPr>
        </a:p>
      </dsp:txBody>
      <dsp:txXfrm>
        <a:off x="0" y="2295260"/>
        <a:ext cx="11409219" cy="1639440"/>
      </dsp:txXfrm>
    </dsp:sp>
    <dsp:sp modelId="{659173CF-D7D3-443A-B85F-DD72BCB9F553}">
      <dsp:nvSpPr>
        <dsp:cNvPr id="0" name=""/>
        <dsp:cNvSpPr/>
      </dsp:nvSpPr>
      <dsp:spPr>
        <a:xfrm>
          <a:off x="0" y="3934700"/>
          <a:ext cx="11409219" cy="6177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b="1" kern="1200" dirty="0">
              <a:solidFill>
                <a:schemeClr val="bg1"/>
              </a:solidFill>
              <a:latin typeface="+mj-lt"/>
            </a:rPr>
            <a:t>Disaster Mitigation and Adaptation Fund</a:t>
          </a:r>
        </a:p>
      </dsp:txBody>
      <dsp:txXfrm>
        <a:off x="30157" y="3964857"/>
        <a:ext cx="11348905" cy="557446"/>
      </dsp:txXfrm>
    </dsp:sp>
    <dsp:sp modelId="{CB581111-3E77-440A-8130-04843FE1EE0D}">
      <dsp:nvSpPr>
        <dsp:cNvPr id="0" name=""/>
        <dsp:cNvSpPr/>
      </dsp:nvSpPr>
      <dsp:spPr>
        <a:xfrm>
          <a:off x="0" y="4552460"/>
          <a:ext cx="11409219"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24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CA" sz="2200" kern="1200" dirty="0">
              <a:solidFill>
                <a:schemeClr val="accent1">
                  <a:lumMod val="50000"/>
                </a:schemeClr>
              </a:solidFill>
              <a:latin typeface="+mj-lt"/>
            </a:rPr>
            <a:t>Up to an additional $489.1 million over 10 years to improve resilience of communities</a:t>
          </a:r>
        </a:p>
      </dsp:txBody>
      <dsp:txXfrm>
        <a:off x="0" y="4552460"/>
        <a:ext cx="11409219" cy="546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A8357-4B78-44A2-9AE9-781E47FD6C98}">
      <dsp:nvSpPr>
        <dsp:cNvPr id="0" name=""/>
        <dsp:cNvSpPr/>
      </dsp:nvSpPr>
      <dsp:spPr>
        <a:xfrm>
          <a:off x="3436172" y="1832867"/>
          <a:ext cx="2329653" cy="201524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Whole-of-Society Engagement </a:t>
          </a:r>
        </a:p>
      </dsp:txBody>
      <dsp:txXfrm>
        <a:off x="3822228" y="2166821"/>
        <a:ext cx="1557541" cy="1347336"/>
      </dsp:txXfrm>
    </dsp:sp>
    <dsp:sp modelId="{71BAFA6E-E126-42B1-8009-E5F9A5C53714}">
      <dsp:nvSpPr>
        <dsp:cNvPr id="0" name=""/>
        <dsp:cNvSpPr/>
      </dsp:nvSpPr>
      <dsp:spPr>
        <a:xfrm>
          <a:off x="4894983" y="868708"/>
          <a:ext cx="878971" cy="7573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48AA65-B840-406E-91E8-9811B9BD62B4}">
      <dsp:nvSpPr>
        <dsp:cNvPr id="0" name=""/>
        <dsp:cNvSpPr/>
      </dsp:nvSpPr>
      <dsp:spPr>
        <a:xfrm>
          <a:off x="3609491" y="0"/>
          <a:ext cx="1991685" cy="1651625"/>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All levels of Government</a:t>
          </a:r>
        </a:p>
      </dsp:txBody>
      <dsp:txXfrm>
        <a:off x="3932755" y="268070"/>
        <a:ext cx="1345157" cy="1115485"/>
      </dsp:txXfrm>
    </dsp:sp>
    <dsp:sp modelId="{3383631A-7ED6-433C-97E9-20471BFC716A}">
      <dsp:nvSpPr>
        <dsp:cNvPr id="0" name=""/>
        <dsp:cNvSpPr/>
      </dsp:nvSpPr>
      <dsp:spPr>
        <a:xfrm>
          <a:off x="5920811" y="2284550"/>
          <a:ext cx="878971" cy="7573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0546D-21AD-42AF-8E47-B122D64D8352}">
      <dsp:nvSpPr>
        <dsp:cNvPr id="0" name=""/>
        <dsp:cNvSpPr/>
      </dsp:nvSpPr>
      <dsp:spPr>
        <a:xfrm>
          <a:off x="5401665" y="1015860"/>
          <a:ext cx="1909134" cy="1651625"/>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Forest Management</a:t>
          </a:r>
        </a:p>
      </dsp:txBody>
      <dsp:txXfrm>
        <a:off x="5718049" y="1289570"/>
        <a:ext cx="1276366" cy="1104205"/>
      </dsp:txXfrm>
    </dsp:sp>
    <dsp:sp modelId="{62724546-C0F7-4E9E-AABC-C3EEA0EE7F50}">
      <dsp:nvSpPr>
        <dsp:cNvPr id="0" name=""/>
        <dsp:cNvSpPr/>
      </dsp:nvSpPr>
      <dsp:spPr>
        <a:xfrm>
          <a:off x="5208205" y="3882769"/>
          <a:ext cx="878971" cy="7573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08E9B-A1FE-42D0-8E09-F4FA8BE932A5}">
      <dsp:nvSpPr>
        <dsp:cNvPr id="0" name=""/>
        <dsp:cNvSpPr/>
      </dsp:nvSpPr>
      <dsp:spPr>
        <a:xfrm>
          <a:off x="5401665" y="3012924"/>
          <a:ext cx="1909134" cy="1651625"/>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Indigenous Knowledge</a:t>
          </a:r>
        </a:p>
      </dsp:txBody>
      <dsp:txXfrm>
        <a:off x="5718049" y="3286634"/>
        <a:ext cx="1276366" cy="1104205"/>
      </dsp:txXfrm>
    </dsp:sp>
    <dsp:sp modelId="{5BA97942-F6A1-448B-B49E-CA3853E12977}">
      <dsp:nvSpPr>
        <dsp:cNvPr id="0" name=""/>
        <dsp:cNvSpPr/>
      </dsp:nvSpPr>
      <dsp:spPr>
        <a:xfrm>
          <a:off x="3440507" y="4048670"/>
          <a:ext cx="878971" cy="7573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D8FF0-C253-408F-A2F1-F378D5E6ADC2}">
      <dsp:nvSpPr>
        <dsp:cNvPr id="0" name=""/>
        <dsp:cNvSpPr/>
      </dsp:nvSpPr>
      <dsp:spPr>
        <a:xfrm>
          <a:off x="3650767" y="4029921"/>
          <a:ext cx="1909134" cy="1651625"/>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Business Sectors &amp; Industry</a:t>
          </a:r>
        </a:p>
      </dsp:txBody>
      <dsp:txXfrm>
        <a:off x="3967151" y="4303631"/>
        <a:ext cx="1276366" cy="1104205"/>
      </dsp:txXfrm>
    </dsp:sp>
    <dsp:sp modelId="{CBF96914-975B-458D-B7A8-BC24ED686F76}">
      <dsp:nvSpPr>
        <dsp:cNvPr id="0" name=""/>
        <dsp:cNvSpPr/>
      </dsp:nvSpPr>
      <dsp:spPr>
        <a:xfrm>
          <a:off x="2397880" y="2633397"/>
          <a:ext cx="878971" cy="7573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13C11-87E9-4A42-8CF0-D99A936F5C09}">
      <dsp:nvSpPr>
        <dsp:cNvPr id="0" name=""/>
        <dsp:cNvSpPr/>
      </dsp:nvSpPr>
      <dsp:spPr>
        <a:xfrm>
          <a:off x="1891740" y="3014060"/>
          <a:ext cx="1909134" cy="1651625"/>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Non-profit Sector</a:t>
          </a:r>
        </a:p>
      </dsp:txBody>
      <dsp:txXfrm>
        <a:off x="2208124" y="3287770"/>
        <a:ext cx="1276366" cy="1104205"/>
      </dsp:txXfrm>
    </dsp:sp>
    <dsp:sp modelId="{67140069-6030-45DA-9FC5-E3155902846E}">
      <dsp:nvSpPr>
        <dsp:cNvPr id="0" name=""/>
        <dsp:cNvSpPr/>
      </dsp:nvSpPr>
      <dsp:spPr>
        <a:xfrm>
          <a:off x="1891740" y="1013587"/>
          <a:ext cx="1909134" cy="1651625"/>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Individuals &amp; Communities</a:t>
          </a:r>
        </a:p>
      </dsp:txBody>
      <dsp:txXfrm>
        <a:off x="2208124" y="1287297"/>
        <a:ext cx="1276366" cy="110420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164F1-4208-4A94-BD19-C1FE633472FC}" type="datetimeFigureOut">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9FFEA-85CF-42D6-B045-668196180469}" type="slidenum">
              <a:t>‹#›</a:t>
            </a:fld>
            <a:endParaRPr lang="en-US"/>
          </a:p>
        </p:txBody>
      </p:sp>
    </p:spTree>
    <p:extLst>
      <p:ext uri="{BB962C8B-B14F-4D97-AF65-F5344CB8AC3E}">
        <p14:creationId xmlns:p14="http://schemas.microsoft.com/office/powerpoint/2010/main" val="75177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0B9FFEA-85CF-42D6-B045-668196180469}" type="slidenum">
              <a:rPr lang="en-CA" smtClean="0"/>
              <a:t>2</a:t>
            </a:fld>
            <a:endParaRPr lang="en-CA"/>
          </a:p>
        </p:txBody>
      </p:sp>
    </p:spTree>
    <p:extLst>
      <p:ext uri="{BB962C8B-B14F-4D97-AF65-F5344CB8AC3E}">
        <p14:creationId xmlns:p14="http://schemas.microsoft.com/office/powerpoint/2010/main" val="689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0B9FFEA-85CF-42D6-B045-668196180469}" type="slidenum">
              <a:rPr lang="en-CA" smtClean="0"/>
              <a:t>13</a:t>
            </a:fld>
            <a:endParaRPr lang="en-CA"/>
          </a:p>
        </p:txBody>
      </p:sp>
    </p:spTree>
    <p:extLst>
      <p:ext uri="{BB962C8B-B14F-4D97-AF65-F5344CB8AC3E}">
        <p14:creationId xmlns:p14="http://schemas.microsoft.com/office/powerpoint/2010/main" val="2315606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3F1FD40-2C59-4269-9B3D-662E50B3B0B2}" type="slidenum">
              <a:rPr lang="en-CA" smtClean="0"/>
              <a:t>14</a:t>
            </a:fld>
            <a:endParaRPr lang="en-CA"/>
          </a:p>
        </p:txBody>
      </p:sp>
    </p:spTree>
    <p:extLst>
      <p:ext uri="{BB962C8B-B14F-4D97-AF65-F5344CB8AC3E}">
        <p14:creationId xmlns:p14="http://schemas.microsoft.com/office/powerpoint/2010/main" val="212108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0B9FFEA-85CF-42D6-B045-668196180469}" type="slidenum">
              <a:rPr lang="en-CA" smtClean="0"/>
              <a:t>3</a:t>
            </a:fld>
            <a:endParaRPr lang="en-CA"/>
          </a:p>
        </p:txBody>
      </p:sp>
    </p:spTree>
    <p:extLst>
      <p:ext uri="{BB962C8B-B14F-4D97-AF65-F5344CB8AC3E}">
        <p14:creationId xmlns:p14="http://schemas.microsoft.com/office/powerpoint/2010/main" val="319983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0B9FFEA-85CF-42D6-B045-668196180469}" type="slidenum">
              <a:rPr lang="en-CA" smtClean="0"/>
              <a:t>4</a:t>
            </a:fld>
            <a:endParaRPr lang="en-CA"/>
          </a:p>
        </p:txBody>
      </p:sp>
    </p:spTree>
    <p:extLst>
      <p:ext uri="{BB962C8B-B14F-4D97-AF65-F5344CB8AC3E}">
        <p14:creationId xmlns:p14="http://schemas.microsoft.com/office/powerpoint/2010/main" val="344123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A0B9FFEA-85CF-42D6-B045-668196180469}" type="slidenum">
              <a:rPr lang="en-CA" smtClean="0"/>
              <a:t>5</a:t>
            </a:fld>
            <a:endParaRPr lang="en-CA"/>
          </a:p>
        </p:txBody>
      </p:sp>
    </p:spTree>
    <p:extLst>
      <p:ext uri="{BB962C8B-B14F-4D97-AF65-F5344CB8AC3E}">
        <p14:creationId xmlns:p14="http://schemas.microsoft.com/office/powerpoint/2010/main" val="77085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85850" lvl="2" indent="-171450">
              <a:spcBef>
                <a:spcPct val="0"/>
              </a:spcBef>
              <a:buFontTx/>
              <a:buChar char="-"/>
            </a:pPr>
            <a:endParaRPr lang="en-US" altLang="en-US" b="0" dirty="0">
              <a:cs typeface="Calibri"/>
            </a:endParaRPr>
          </a:p>
          <a:p>
            <a:pPr marL="628650" lvl="1" indent="-171450">
              <a:spcBef>
                <a:spcPct val="0"/>
              </a:spcBef>
              <a:buFont typeface="Courier New" panose="02070309020205020404" pitchFamily="49" charset="0"/>
              <a:buChar char="o"/>
            </a:pPr>
            <a:endParaRPr lang="en-CA" altLang="en-US" b="0" dirty="0">
              <a:cs typeface="Calibri"/>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B77A0CE-8A55-4E17-AEB9-7A732D51B0E7}" type="slidenum">
              <a:rPr lang="en-CA" altLang="en-US" smtClean="0">
                <a:solidFill>
                  <a:srgbClr val="000000"/>
                </a:solidFill>
              </a:rPr>
              <a:pPr fontAlgn="base">
                <a:spcBef>
                  <a:spcPct val="0"/>
                </a:spcBef>
                <a:spcAft>
                  <a:spcPct val="0"/>
                </a:spcAft>
              </a:pPr>
              <a:t>6</a:t>
            </a:fld>
            <a:endParaRPr lang="en-CA" altLang="en-US">
              <a:solidFill>
                <a:srgbClr val="000000"/>
              </a:solidFill>
            </a:endParaRPr>
          </a:p>
        </p:txBody>
      </p:sp>
    </p:spTree>
    <p:extLst>
      <p:ext uri="{BB962C8B-B14F-4D97-AF65-F5344CB8AC3E}">
        <p14:creationId xmlns:p14="http://schemas.microsoft.com/office/powerpoint/2010/main" val="50937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A0B9FFEA-85CF-42D6-B045-668196180469}" type="slidenum">
              <a:rPr lang="en-CA" smtClean="0"/>
              <a:t>7</a:t>
            </a:fld>
            <a:endParaRPr lang="en-CA"/>
          </a:p>
        </p:txBody>
      </p:sp>
    </p:spTree>
    <p:extLst>
      <p:ext uri="{BB962C8B-B14F-4D97-AF65-F5344CB8AC3E}">
        <p14:creationId xmlns:p14="http://schemas.microsoft.com/office/powerpoint/2010/main" val="512107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A0B9FFEA-85CF-42D6-B045-668196180469}" type="slidenum">
              <a:rPr lang="en-CA" smtClean="0"/>
              <a:t>8</a:t>
            </a:fld>
            <a:endParaRPr lang="en-CA"/>
          </a:p>
        </p:txBody>
      </p:sp>
    </p:spTree>
    <p:extLst>
      <p:ext uri="{BB962C8B-B14F-4D97-AF65-F5344CB8AC3E}">
        <p14:creationId xmlns:p14="http://schemas.microsoft.com/office/powerpoint/2010/main" val="71986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0B9FFEA-85CF-42D6-B045-668196180469}" type="slidenum">
              <a:rPr lang="en-CA" smtClean="0"/>
              <a:t>9</a:t>
            </a:fld>
            <a:endParaRPr lang="en-CA"/>
          </a:p>
        </p:txBody>
      </p:sp>
    </p:spTree>
    <p:extLst>
      <p:ext uri="{BB962C8B-B14F-4D97-AF65-F5344CB8AC3E}">
        <p14:creationId xmlns:p14="http://schemas.microsoft.com/office/powerpoint/2010/main" val="293444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0B9FFEA-85CF-42D6-B045-668196180469}" type="slidenum">
              <a:rPr lang="en-CA" smtClean="0"/>
              <a:t>11</a:t>
            </a:fld>
            <a:endParaRPr lang="en-CA"/>
          </a:p>
        </p:txBody>
      </p:sp>
    </p:spTree>
    <p:extLst>
      <p:ext uri="{BB962C8B-B14F-4D97-AF65-F5344CB8AC3E}">
        <p14:creationId xmlns:p14="http://schemas.microsoft.com/office/powerpoint/2010/main" val="3587831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272B1-99B0-214E-8926-B46D3A2739BA}"/>
              </a:ext>
            </a:extLst>
          </p:cNvPr>
          <p:cNvPicPr>
            <a:picLocks noChangeAspect="1"/>
          </p:cNvPicPr>
          <p:nvPr userDrawn="1"/>
        </p:nvPicPr>
        <p:blipFill>
          <a:blip r:embed="rId2"/>
          <a:stretch>
            <a:fillRect/>
          </a:stretch>
        </p:blipFill>
        <p:spPr>
          <a:xfrm>
            <a:off x="7872" y="3572"/>
            <a:ext cx="12176254" cy="6850856"/>
          </a:xfrm>
          <a:prstGeom prst="rect">
            <a:avLst/>
          </a:prstGeom>
        </p:spPr>
      </p:pic>
      <p:pic>
        <p:nvPicPr>
          <p:cNvPr id="4" name="Picture 3">
            <a:extLst>
              <a:ext uri="{FF2B5EF4-FFF2-40B4-BE49-F238E27FC236}">
                <a16:creationId xmlns:a16="http://schemas.microsoft.com/office/drawing/2014/main" id="{8733C8AA-7F66-B546-8669-00DE040295DC}"/>
              </a:ext>
            </a:extLst>
          </p:cNvPr>
          <p:cNvPicPr>
            <a:picLocks noChangeAspect="1"/>
          </p:cNvPicPr>
          <p:nvPr userDrawn="1"/>
        </p:nvPicPr>
        <p:blipFill>
          <a:blip r:embed="rId3"/>
          <a:stretch>
            <a:fillRect/>
          </a:stretch>
        </p:blipFill>
        <p:spPr>
          <a:xfrm>
            <a:off x="0" y="3698697"/>
            <a:ext cx="12129025" cy="2130603"/>
          </a:xfrm>
          <a:prstGeom prst="rect">
            <a:avLst/>
          </a:prstGeom>
        </p:spPr>
      </p:pic>
      <p:sp>
        <p:nvSpPr>
          <p:cNvPr id="2" name="Title 1">
            <a:extLst>
              <a:ext uri="{FF2B5EF4-FFF2-40B4-BE49-F238E27FC236}">
                <a16:creationId xmlns:a16="http://schemas.microsoft.com/office/drawing/2014/main" id="{FE67D5A3-287B-C64E-8E26-AE388B0173AC}"/>
              </a:ext>
            </a:extLst>
          </p:cNvPr>
          <p:cNvSpPr>
            <a:spLocks noGrp="1"/>
          </p:cNvSpPr>
          <p:nvPr>
            <p:ph type="ctrTitle"/>
          </p:nvPr>
        </p:nvSpPr>
        <p:spPr>
          <a:xfrm>
            <a:off x="342900" y="4008994"/>
            <a:ext cx="11401327" cy="1197286"/>
          </a:xfrm>
          <a:prstGeom prst="rect">
            <a:avLst/>
          </a:prstGeom>
        </p:spPr>
        <p:txBody>
          <a:bodyPr lIns="0" bIns="0" anchor="b">
            <a:normAutofit/>
          </a:bodyPr>
          <a:lstStyle>
            <a:lvl1pPr algn="l">
              <a:defRPr sz="5400" b="1">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057AFF37-CE3A-B742-A62F-2A3257140A5A}"/>
              </a:ext>
            </a:extLst>
          </p:cNvPr>
          <p:cNvSpPr>
            <a:spLocks noGrp="1"/>
          </p:cNvSpPr>
          <p:nvPr>
            <p:ph type="body" sz="quarter" idx="13" hasCustomPrompt="1"/>
          </p:nvPr>
        </p:nvSpPr>
        <p:spPr>
          <a:xfrm>
            <a:off x="342900" y="5206280"/>
            <a:ext cx="10158560" cy="508720"/>
          </a:xfrm>
        </p:spPr>
        <p:txBody>
          <a:bodyPr lIns="45720" anchor="b" anchorCtr="0"/>
          <a:lstStyle>
            <a:lvl1pPr marL="0" indent="0">
              <a:buFontTx/>
              <a:buNone/>
              <a:defRPr>
                <a:solidFill>
                  <a:schemeClr val="bg1"/>
                </a:solidFill>
              </a:defRPr>
            </a:lvl1pPr>
            <a:lvl2pPr marL="287338" indent="0">
              <a:buFontTx/>
              <a:buNone/>
              <a:defRPr/>
            </a:lvl2pPr>
            <a:lvl3pPr marL="574675" indent="0">
              <a:buFontTx/>
              <a:buNone/>
              <a:defRPr/>
            </a:lvl3pPr>
            <a:lvl4pPr marL="803275" indent="0">
              <a:buFontTx/>
              <a:buNone/>
              <a:defRPr/>
            </a:lvl4pPr>
            <a:lvl5pPr marL="1031875" indent="0">
              <a:buFontTx/>
              <a:buNone/>
              <a:defRPr/>
            </a:lvl5pPr>
          </a:lstStyle>
          <a:p>
            <a:pPr lvl="0"/>
            <a:r>
              <a:rPr lang="en-US"/>
              <a:t>Click to edit subtitle</a:t>
            </a:r>
          </a:p>
        </p:txBody>
      </p:sp>
      <p:sp>
        <p:nvSpPr>
          <p:cNvPr id="8" name="Text Placeholder 5">
            <a:extLst>
              <a:ext uri="{FF2B5EF4-FFF2-40B4-BE49-F238E27FC236}">
                <a16:creationId xmlns:a16="http://schemas.microsoft.com/office/drawing/2014/main" id="{57C7A8EA-E9AD-2747-BB8E-4E6AC446E01E}"/>
              </a:ext>
            </a:extLst>
          </p:cNvPr>
          <p:cNvSpPr>
            <a:spLocks noGrp="1"/>
          </p:cNvSpPr>
          <p:nvPr>
            <p:ph type="body" sz="quarter" idx="17" hasCustomPrompt="1"/>
          </p:nvPr>
        </p:nvSpPr>
        <p:spPr>
          <a:xfrm>
            <a:off x="342900" y="5829300"/>
            <a:ext cx="5753100" cy="358775"/>
          </a:xfrm>
        </p:spPr>
        <p:txBody>
          <a:bodyPr lIns="64008" tIns="91440" anchor="b" anchorCtr="0">
            <a:normAutofit/>
          </a:bodyPr>
          <a:lstStyle>
            <a:lvl1pPr marL="0" indent="0">
              <a:buFontTx/>
              <a:buNone/>
              <a:defRPr sz="1800">
                <a:solidFill>
                  <a:schemeClr val="bg1"/>
                </a:solidFill>
              </a:defRPr>
            </a:lvl1pPr>
            <a:lvl2pPr marL="287338" indent="0">
              <a:buFontTx/>
              <a:buNone/>
              <a:defRPr/>
            </a:lvl2pPr>
            <a:lvl3pPr marL="574675" indent="0">
              <a:buFontTx/>
              <a:buNone/>
              <a:defRPr/>
            </a:lvl3pPr>
            <a:lvl4pPr marL="803275" indent="0">
              <a:buFontTx/>
              <a:buNone/>
              <a:defRPr/>
            </a:lvl4pPr>
            <a:lvl5pPr marL="1031875" indent="0">
              <a:buFontTx/>
              <a:buNone/>
              <a:defRPr/>
            </a:lvl5pPr>
          </a:lstStyle>
          <a:p>
            <a:pPr lvl="0"/>
            <a:r>
              <a:rPr lang="en-US"/>
              <a:t>Presenter name</a:t>
            </a:r>
          </a:p>
        </p:txBody>
      </p:sp>
    </p:spTree>
    <p:extLst>
      <p:ext uri="{BB962C8B-B14F-4D97-AF65-F5344CB8AC3E}">
        <p14:creationId xmlns:p14="http://schemas.microsoft.com/office/powerpoint/2010/main" val="418544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CBD6-6F33-9544-91D3-41D9053A01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B6CFC8-7F2F-7B4A-A59F-19560AF22B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3B950-23A4-5442-892C-8F5AC695BF9E}"/>
              </a:ext>
            </a:extLst>
          </p:cNvPr>
          <p:cNvSpPr>
            <a:spLocks noGrp="1"/>
          </p:cNvSpPr>
          <p:nvPr>
            <p:ph type="dt" sz="half" idx="10"/>
          </p:nvPr>
        </p:nvSpPr>
        <p:spPr/>
        <p:txBody>
          <a:bodyPr/>
          <a:lstStyle/>
          <a:p>
            <a:fld id="{25D38704-AA58-4C05-BBCB-A1BCBCFB1169}" type="datetime1">
              <a:rPr lang="en-CA" smtClean="0"/>
              <a:t>2023-06-05</a:t>
            </a:fld>
            <a:endParaRPr lang="en-US"/>
          </a:p>
        </p:txBody>
      </p:sp>
      <p:sp>
        <p:nvSpPr>
          <p:cNvPr id="5" name="Footer Placeholder 4">
            <a:extLst>
              <a:ext uri="{FF2B5EF4-FFF2-40B4-BE49-F238E27FC236}">
                <a16:creationId xmlns:a16="http://schemas.microsoft.com/office/drawing/2014/main" id="{AF3CD722-331D-A348-8A4A-68C860AD48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885E9F-F76A-BA45-B335-B23A8FA6C39F}"/>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245836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BDE30-B1C7-F444-9771-4D706FC3DB6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22CD90-D02E-0845-80F4-B0E3C128DB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709C4-970A-AF4D-BB35-9E4704CE35B0}"/>
              </a:ext>
            </a:extLst>
          </p:cNvPr>
          <p:cNvSpPr>
            <a:spLocks noGrp="1"/>
          </p:cNvSpPr>
          <p:nvPr>
            <p:ph type="dt" sz="half" idx="10"/>
          </p:nvPr>
        </p:nvSpPr>
        <p:spPr/>
        <p:txBody>
          <a:bodyPr/>
          <a:lstStyle/>
          <a:p>
            <a:fld id="{71187346-BDBC-4AB0-A5B7-A0AA911567A4}" type="datetime1">
              <a:rPr lang="en-CA" smtClean="0"/>
              <a:t>2023-06-05</a:t>
            </a:fld>
            <a:endParaRPr lang="en-US"/>
          </a:p>
        </p:txBody>
      </p:sp>
      <p:sp>
        <p:nvSpPr>
          <p:cNvPr id="5" name="Footer Placeholder 4">
            <a:extLst>
              <a:ext uri="{FF2B5EF4-FFF2-40B4-BE49-F238E27FC236}">
                <a16:creationId xmlns:a16="http://schemas.microsoft.com/office/drawing/2014/main" id="{F57DEA36-E50F-214A-9BE6-F2771BDD86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53C2FA-514D-FE42-873C-87F607D4B658}"/>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3628331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pyright Page (end present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1D4337-A6FF-E447-AEBC-7572F3E1603B}"/>
              </a:ext>
            </a:extLst>
          </p:cNvPr>
          <p:cNvPicPr>
            <a:picLocks noChangeAspect="1"/>
          </p:cNvPicPr>
          <p:nvPr userDrawn="1"/>
        </p:nvPicPr>
        <p:blipFill>
          <a:blip r:embed="rId2"/>
          <a:stretch>
            <a:fillRect/>
          </a:stretch>
        </p:blipFill>
        <p:spPr>
          <a:xfrm>
            <a:off x="12693" y="3572"/>
            <a:ext cx="12166612" cy="6850856"/>
          </a:xfrm>
          <a:prstGeom prst="rect">
            <a:avLst/>
          </a:prstGeom>
        </p:spPr>
      </p:pic>
      <p:sp>
        <p:nvSpPr>
          <p:cNvPr id="2" name="Title 1">
            <a:extLst>
              <a:ext uri="{FF2B5EF4-FFF2-40B4-BE49-F238E27FC236}">
                <a16:creationId xmlns:a16="http://schemas.microsoft.com/office/drawing/2014/main" id="{A701CB60-8482-4741-A8DB-6E92FB7316E7}"/>
              </a:ext>
            </a:extLst>
          </p:cNvPr>
          <p:cNvSpPr>
            <a:spLocks noGrp="1"/>
          </p:cNvSpPr>
          <p:nvPr>
            <p:ph type="title" hasCustomPrompt="1"/>
          </p:nvPr>
        </p:nvSpPr>
        <p:spPr>
          <a:xfrm>
            <a:off x="342900" y="3779520"/>
            <a:ext cx="11391900" cy="350520"/>
          </a:xfrm>
        </p:spPr>
        <p:txBody>
          <a:bodyPr>
            <a:normAutofit/>
          </a:bodyPr>
          <a:lstStyle>
            <a:lvl1pPr algn="ctr">
              <a:defRPr sz="1400" baseline="0">
                <a:latin typeface="Arial" panose="020B0604020202020204" pitchFamily="34" charset="0"/>
              </a:defRPr>
            </a:lvl1pPr>
          </a:lstStyle>
          <a:p>
            <a:r>
              <a:rPr lang="en-US"/>
              <a:t>Click to edit copyright year</a:t>
            </a:r>
          </a:p>
        </p:txBody>
      </p:sp>
      <p:sp>
        <p:nvSpPr>
          <p:cNvPr id="3" name="Date Placeholder 2">
            <a:extLst>
              <a:ext uri="{FF2B5EF4-FFF2-40B4-BE49-F238E27FC236}">
                <a16:creationId xmlns:a16="http://schemas.microsoft.com/office/drawing/2014/main" id="{EA81B140-A1F6-1948-B146-330E1372E27E}"/>
              </a:ext>
            </a:extLst>
          </p:cNvPr>
          <p:cNvSpPr>
            <a:spLocks noGrp="1"/>
          </p:cNvSpPr>
          <p:nvPr>
            <p:ph type="dt" sz="half" idx="10"/>
          </p:nvPr>
        </p:nvSpPr>
        <p:spPr/>
        <p:txBody>
          <a:bodyPr/>
          <a:lstStyle/>
          <a:p>
            <a:fld id="{80B6B255-D26A-4ED6-A995-7A99CBB6A8CD}" type="datetime1">
              <a:rPr lang="en-CA" smtClean="0"/>
              <a:t>2023-06-05</a:t>
            </a:fld>
            <a:endParaRPr lang="en-US"/>
          </a:p>
        </p:txBody>
      </p:sp>
      <p:sp>
        <p:nvSpPr>
          <p:cNvPr id="4" name="Footer Placeholder 3">
            <a:extLst>
              <a:ext uri="{FF2B5EF4-FFF2-40B4-BE49-F238E27FC236}">
                <a16:creationId xmlns:a16="http://schemas.microsoft.com/office/drawing/2014/main" id="{03E9ACE6-299A-EF4D-B9DA-5ECFCC677B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5742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CD77D5-7280-47E0-ACB9-CCE6068C82AA}" type="datetime1">
              <a:rPr lang="en-CA" smtClean="0"/>
              <a:t>2023-06-05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E059AB-C2BD-47B8-AEDF-5A3205BE70BE}" type="slidenum">
              <a:rPr lang="en-CA" smtClean="0"/>
              <a:t>‹#›</a:t>
            </a:fld>
            <a:endParaRPr lang="en-CA"/>
          </a:p>
        </p:txBody>
      </p:sp>
    </p:spTree>
    <p:extLst>
      <p:ext uri="{BB962C8B-B14F-4D97-AF65-F5344CB8AC3E}">
        <p14:creationId xmlns:p14="http://schemas.microsoft.com/office/powerpoint/2010/main" val="802853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FCE2-0263-4551-B6F2-26AC6EC7A8A7}" type="datetime1">
              <a:rPr lang="en-CA" smtClean="0"/>
              <a:t>2023-06-05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E059AB-C2BD-47B8-AEDF-5A3205BE70BE}" type="slidenum">
              <a:rPr lang="en-CA" smtClean="0"/>
              <a:t>‹#›</a:t>
            </a:fld>
            <a:endParaRPr lang="en-CA"/>
          </a:p>
        </p:txBody>
      </p:sp>
    </p:spTree>
    <p:extLst>
      <p:ext uri="{BB962C8B-B14F-4D97-AF65-F5344CB8AC3E}">
        <p14:creationId xmlns:p14="http://schemas.microsoft.com/office/powerpoint/2010/main" val="484266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63B7EC-3220-4E29-8D97-AF6666335948}" type="datetime1">
              <a:rPr lang="en-CA" smtClean="0"/>
              <a:t>2023-06-05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E059AB-C2BD-47B8-AEDF-5A3205BE70BE}" type="slidenum">
              <a:rPr lang="en-CA" smtClean="0"/>
              <a:t>‹#›</a:t>
            </a:fld>
            <a:endParaRPr lang="en-CA"/>
          </a:p>
        </p:txBody>
      </p:sp>
    </p:spTree>
    <p:extLst>
      <p:ext uri="{BB962C8B-B14F-4D97-AF65-F5344CB8AC3E}">
        <p14:creationId xmlns:p14="http://schemas.microsoft.com/office/powerpoint/2010/main" val="842377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E40D5D-FE7A-44A1-B9AC-B277080311BE}" type="datetime1">
              <a:rPr lang="en-CA" smtClean="0"/>
              <a:t>2023-06-05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E059AB-C2BD-47B8-AEDF-5A3205BE70BE}" type="slidenum">
              <a:rPr lang="en-CA" smtClean="0"/>
              <a:t>‹#›</a:t>
            </a:fld>
            <a:endParaRPr lang="en-CA"/>
          </a:p>
        </p:txBody>
      </p:sp>
    </p:spTree>
    <p:extLst>
      <p:ext uri="{BB962C8B-B14F-4D97-AF65-F5344CB8AC3E}">
        <p14:creationId xmlns:p14="http://schemas.microsoft.com/office/powerpoint/2010/main" val="1232500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6A8EF7-E659-406C-BA19-429A8A35BA9F}" type="datetime1">
              <a:rPr lang="en-CA" smtClean="0"/>
              <a:t>2023-06-05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8E059AB-C2BD-47B8-AEDF-5A3205BE70BE}" type="slidenum">
              <a:rPr lang="en-CA" smtClean="0"/>
              <a:t>‹#›</a:t>
            </a:fld>
            <a:endParaRPr lang="en-CA"/>
          </a:p>
        </p:txBody>
      </p:sp>
    </p:spTree>
    <p:extLst>
      <p:ext uri="{BB962C8B-B14F-4D97-AF65-F5344CB8AC3E}">
        <p14:creationId xmlns:p14="http://schemas.microsoft.com/office/powerpoint/2010/main" val="2914073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ECE279-AF7C-4A33-806C-F92F67B38C6D}" type="datetime1">
              <a:rPr lang="en-CA" smtClean="0"/>
              <a:t>2023-06-05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8E059AB-C2BD-47B8-AEDF-5A3205BE70BE}" type="slidenum">
              <a:rPr lang="en-CA" smtClean="0"/>
              <a:t>‹#›</a:t>
            </a:fld>
            <a:endParaRPr lang="en-CA"/>
          </a:p>
        </p:txBody>
      </p:sp>
    </p:spTree>
    <p:extLst>
      <p:ext uri="{BB962C8B-B14F-4D97-AF65-F5344CB8AC3E}">
        <p14:creationId xmlns:p14="http://schemas.microsoft.com/office/powerpoint/2010/main" val="2152173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4103B-FE75-42C4-AF1D-01F1FDBE6B55}" type="datetime1">
              <a:rPr lang="en-CA" smtClean="0"/>
              <a:t>2023-06-05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8E059AB-C2BD-47B8-AEDF-5A3205BE70BE}" type="slidenum">
              <a:rPr lang="en-CA" smtClean="0"/>
              <a:t>‹#›</a:t>
            </a:fld>
            <a:endParaRPr lang="en-CA"/>
          </a:p>
        </p:txBody>
      </p:sp>
    </p:spTree>
    <p:extLst>
      <p:ext uri="{BB962C8B-B14F-4D97-AF65-F5344CB8AC3E}">
        <p14:creationId xmlns:p14="http://schemas.microsoft.com/office/powerpoint/2010/main" val="28477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1D64-2AF1-FE48-B966-37A28A3E5CC9}"/>
              </a:ext>
            </a:extLst>
          </p:cNvPr>
          <p:cNvSpPr>
            <a:spLocks noGrp="1"/>
          </p:cNvSpPr>
          <p:nvPr>
            <p:ph type="title"/>
          </p:nvPr>
        </p:nvSpPr>
        <p:spPr>
          <a:xfrm>
            <a:off x="465666" y="457200"/>
            <a:ext cx="11269133" cy="990600"/>
          </a:xfrm>
          <a:prstGeom prst="rect">
            <a:avLst/>
          </a:prstGeom>
        </p:spPr>
        <p:txBody>
          <a:bodyPr lIns="0">
            <a:normAutofit/>
          </a:bodyPr>
          <a:lstStyle>
            <a:lvl1pPr>
              <a:defRPr sz="4500"/>
            </a:lvl1pPr>
          </a:lstStyle>
          <a:p>
            <a:r>
              <a:rPr lang="en-US"/>
              <a:t>Click to edit Master title style</a:t>
            </a:r>
          </a:p>
        </p:txBody>
      </p:sp>
      <p:sp>
        <p:nvSpPr>
          <p:cNvPr id="3" name="Content Placeholder 2">
            <a:extLst>
              <a:ext uri="{FF2B5EF4-FFF2-40B4-BE49-F238E27FC236}">
                <a16:creationId xmlns:a16="http://schemas.microsoft.com/office/drawing/2014/main" id="{CD58157B-3149-DD49-AF6E-204756CE2380}"/>
              </a:ext>
            </a:extLst>
          </p:cNvPr>
          <p:cNvSpPr>
            <a:spLocks noGrp="1"/>
          </p:cNvSpPr>
          <p:nvPr>
            <p:ph idx="1"/>
          </p:nvPr>
        </p:nvSpPr>
        <p:spPr>
          <a:xfrm>
            <a:off x="465665" y="1600200"/>
            <a:ext cx="11269133" cy="4229100"/>
          </a:xfrm>
        </p:spPr>
        <p:txBody>
          <a:bodyPr/>
          <a:lstStyle>
            <a:lvl1pPr marL="287338" indent="-287338">
              <a:buFont typeface="Arial" panose="020B0604020202020204" pitchFamily="34" charset="0"/>
              <a:buChar char="•"/>
              <a:defRPr b="0" i="0">
                <a:solidFill>
                  <a:schemeClr val="tx1">
                    <a:lumMod val="75000"/>
                    <a:lumOff val="25000"/>
                  </a:schemeClr>
                </a:solidFill>
                <a:latin typeface="Arial" panose="020B0604020202020204" pitchFamily="34" charset="0"/>
                <a:cs typeface="Arial" panose="020B0604020202020204" pitchFamily="34" charset="0"/>
              </a:defRPr>
            </a:lvl1pPr>
            <a:lvl2pPr marL="465138" indent="-177800">
              <a:buFont typeface="Arial" panose="020B0604020202020204" pitchFamily="34" charset="0"/>
              <a:buChar char="•"/>
              <a:defRPr b="0" i="0">
                <a:solidFill>
                  <a:schemeClr val="tx1">
                    <a:lumMod val="75000"/>
                    <a:lumOff val="25000"/>
                  </a:schemeClr>
                </a:solidFill>
                <a:latin typeface="Arial" panose="020B0604020202020204" pitchFamily="34" charset="0"/>
                <a:cs typeface="Arial" panose="020B0604020202020204" pitchFamily="34" charset="0"/>
              </a:defRPr>
            </a:lvl2pPr>
            <a:lvl3pPr marL="744538" indent="-169863">
              <a:buFont typeface="Arial" panose="020B0604020202020204" pitchFamily="34" charset="0"/>
              <a:buChar char="•"/>
              <a:defRPr b="0" i="0">
                <a:solidFill>
                  <a:schemeClr val="tx1">
                    <a:lumMod val="75000"/>
                    <a:lumOff val="25000"/>
                  </a:schemeClr>
                </a:solidFill>
                <a:latin typeface="Arial" panose="020B0604020202020204" pitchFamily="34" charset="0"/>
                <a:cs typeface="Arial" panose="020B0604020202020204" pitchFamily="34" charset="0"/>
              </a:defRPr>
            </a:lvl3pPr>
            <a:lvl4pPr>
              <a:defRPr b="0" i="0">
                <a:solidFill>
                  <a:schemeClr val="tx1">
                    <a:lumMod val="75000"/>
                    <a:lumOff val="25000"/>
                  </a:schemeClr>
                </a:solidFill>
                <a:latin typeface="Arial" panose="020B0604020202020204" pitchFamily="34" charset="0"/>
                <a:cs typeface="Arial" panose="020B0604020202020204" pitchFamily="34" charset="0"/>
              </a:defRPr>
            </a:lvl4pPr>
            <a:lvl5pPr>
              <a:defRPr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9D7E303-64E9-1946-B0E1-0C9BFA2657A2}"/>
              </a:ext>
            </a:extLst>
          </p:cNvPr>
          <p:cNvSpPr>
            <a:spLocks noGrp="1"/>
          </p:cNvSpPr>
          <p:nvPr>
            <p:ph type="dt" sz="half" idx="10"/>
          </p:nvPr>
        </p:nvSpPr>
        <p:spPr/>
        <p:txBody>
          <a:bodyPr/>
          <a:lstStyle/>
          <a:p>
            <a:fld id="{33CE6FEE-6875-49D0-99B2-BD555ACCC70C}" type="datetime1">
              <a:rPr lang="en-CA" smtClean="0"/>
              <a:t>2023-06-05</a:t>
            </a:fld>
            <a:endParaRPr lang="en-US"/>
          </a:p>
        </p:txBody>
      </p:sp>
      <p:sp>
        <p:nvSpPr>
          <p:cNvPr id="11" name="Footer Placeholder 10">
            <a:extLst>
              <a:ext uri="{FF2B5EF4-FFF2-40B4-BE49-F238E27FC236}">
                <a16:creationId xmlns:a16="http://schemas.microsoft.com/office/drawing/2014/main" id="{2F5B8D02-46EF-1343-B224-187A6611EC6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CF811CB8-DE62-9D4B-BFD4-B724420BBF29}"/>
              </a:ext>
            </a:extLst>
          </p:cNvPr>
          <p:cNvSpPr>
            <a:spLocks noGrp="1"/>
          </p:cNvSpPr>
          <p:nvPr>
            <p:ph type="sldNum" sz="quarter" idx="12"/>
          </p:nvPr>
        </p:nvSpPr>
        <p:spPr/>
        <p:txBody>
          <a:bodyPr/>
          <a:lstStyle/>
          <a:p>
            <a:fld id="{8395A67B-D0FE-F448-80B1-1191BC67A3E6}" type="slidenum">
              <a:rPr lang="en-US" smtClean="0"/>
              <a:pPr/>
              <a:t>‹#›</a:t>
            </a:fld>
            <a:endParaRPr lang="en-US"/>
          </a:p>
        </p:txBody>
      </p:sp>
    </p:spTree>
    <p:extLst>
      <p:ext uri="{BB962C8B-B14F-4D97-AF65-F5344CB8AC3E}">
        <p14:creationId xmlns:p14="http://schemas.microsoft.com/office/powerpoint/2010/main" val="152822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32D9DF-1E56-41E5-969F-EFEE6AC1F7BD}" type="datetime1">
              <a:rPr lang="en-CA" smtClean="0"/>
              <a:t>2023-06-05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E059AB-C2BD-47B8-AEDF-5A3205BE70BE}" type="slidenum">
              <a:rPr lang="en-CA" smtClean="0"/>
              <a:t>‹#›</a:t>
            </a:fld>
            <a:endParaRPr lang="en-CA"/>
          </a:p>
        </p:txBody>
      </p:sp>
    </p:spTree>
    <p:extLst>
      <p:ext uri="{BB962C8B-B14F-4D97-AF65-F5344CB8AC3E}">
        <p14:creationId xmlns:p14="http://schemas.microsoft.com/office/powerpoint/2010/main" val="188696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5E1B09-F6C1-46D6-A7D4-0E9F4C63D01D}" type="datetime1">
              <a:rPr lang="en-CA" smtClean="0"/>
              <a:t>2023-06-05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E059AB-C2BD-47B8-AEDF-5A3205BE70BE}" type="slidenum">
              <a:rPr lang="en-CA" smtClean="0"/>
              <a:t>‹#›</a:t>
            </a:fld>
            <a:endParaRPr lang="en-CA"/>
          </a:p>
        </p:txBody>
      </p:sp>
    </p:spTree>
    <p:extLst>
      <p:ext uri="{BB962C8B-B14F-4D97-AF65-F5344CB8AC3E}">
        <p14:creationId xmlns:p14="http://schemas.microsoft.com/office/powerpoint/2010/main" val="1526868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3E90DA-0C67-43BB-A1A5-9CADD6593228}" type="datetime1">
              <a:rPr lang="en-CA" smtClean="0"/>
              <a:t>2023-06-05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E059AB-C2BD-47B8-AEDF-5A3205BE70BE}" type="slidenum">
              <a:rPr lang="en-CA" smtClean="0"/>
              <a:t>‹#›</a:t>
            </a:fld>
            <a:endParaRPr lang="en-CA"/>
          </a:p>
        </p:txBody>
      </p:sp>
    </p:spTree>
    <p:extLst>
      <p:ext uri="{BB962C8B-B14F-4D97-AF65-F5344CB8AC3E}">
        <p14:creationId xmlns:p14="http://schemas.microsoft.com/office/powerpoint/2010/main" val="1266117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55C3-E77E-4FE4-870F-788FB35C14C5}" type="datetime1">
              <a:rPr lang="en-CA" smtClean="0"/>
              <a:t>2023-06-05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E059AB-C2BD-47B8-AEDF-5A3205BE70BE}" type="slidenum">
              <a:rPr lang="en-CA" smtClean="0"/>
              <a:t>‹#›</a:t>
            </a:fld>
            <a:endParaRPr lang="en-CA"/>
          </a:p>
        </p:txBody>
      </p:sp>
    </p:spTree>
    <p:extLst>
      <p:ext uri="{BB962C8B-B14F-4D97-AF65-F5344CB8AC3E}">
        <p14:creationId xmlns:p14="http://schemas.microsoft.com/office/powerpoint/2010/main" val="287163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1071-EAD7-2142-9E61-767469E34BFA}"/>
              </a:ext>
            </a:extLst>
          </p:cNvPr>
          <p:cNvSpPr>
            <a:spLocks noGrp="1"/>
          </p:cNvSpPr>
          <p:nvPr>
            <p:ph type="title"/>
          </p:nvPr>
        </p:nvSpPr>
        <p:spPr>
          <a:xfrm>
            <a:off x="831850" y="576263"/>
            <a:ext cx="10515600" cy="2852737"/>
          </a:xfrm>
          <a:prstGeom prst="rect">
            <a:avLst/>
          </a:prstGeom>
        </p:spPr>
        <p:txBody>
          <a:bodyPr anchor="b">
            <a:normAutofit/>
          </a:bodyPr>
          <a:lstStyle>
            <a:lvl1pPr algn="ctr">
              <a:defRPr sz="4500"/>
            </a:lvl1pPr>
          </a:lstStyle>
          <a:p>
            <a:r>
              <a:rPr lang="en-US"/>
              <a:t>Click to edit Master title style</a:t>
            </a:r>
          </a:p>
        </p:txBody>
      </p:sp>
      <p:sp>
        <p:nvSpPr>
          <p:cNvPr id="3" name="Text Placeholder 2">
            <a:extLst>
              <a:ext uri="{FF2B5EF4-FFF2-40B4-BE49-F238E27FC236}">
                <a16:creationId xmlns:a16="http://schemas.microsoft.com/office/drawing/2014/main" id="{65D96C5B-016D-C54F-9A6E-0A79A4CE2FCA}"/>
              </a:ext>
            </a:extLst>
          </p:cNvPr>
          <p:cNvSpPr>
            <a:spLocks noGrp="1"/>
          </p:cNvSpPr>
          <p:nvPr>
            <p:ph type="body" idx="1"/>
          </p:nvPr>
        </p:nvSpPr>
        <p:spPr>
          <a:xfrm>
            <a:off x="831850" y="3632730"/>
            <a:ext cx="10515600" cy="1500187"/>
          </a:xfrm>
        </p:spPr>
        <p:txBody>
          <a:bodyPr anchor="t" anchorCtr="1"/>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A2A8EB-B554-EA44-94DE-06559413F6FF}"/>
              </a:ext>
            </a:extLst>
          </p:cNvPr>
          <p:cNvSpPr>
            <a:spLocks noGrp="1"/>
          </p:cNvSpPr>
          <p:nvPr>
            <p:ph type="dt" sz="half" idx="10"/>
          </p:nvPr>
        </p:nvSpPr>
        <p:spPr/>
        <p:txBody>
          <a:bodyPr/>
          <a:lstStyle/>
          <a:p>
            <a:fld id="{66968C14-B746-4A01-AE04-51A8BBB49DE8}" type="datetime1">
              <a:rPr lang="en-CA" smtClean="0"/>
              <a:t>2023-06-05</a:t>
            </a:fld>
            <a:endParaRPr lang="en-US"/>
          </a:p>
        </p:txBody>
      </p:sp>
      <p:sp>
        <p:nvSpPr>
          <p:cNvPr id="5" name="Footer Placeholder 4">
            <a:extLst>
              <a:ext uri="{FF2B5EF4-FFF2-40B4-BE49-F238E27FC236}">
                <a16:creationId xmlns:a16="http://schemas.microsoft.com/office/drawing/2014/main" id="{5DBB3A6A-A61C-6B49-A093-4D6D4B7488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987156-1B62-FF4E-96AA-FF576F5C04CD}"/>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1863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F02A-4F51-E644-8B2B-31C6F597B2C5}"/>
              </a:ext>
            </a:extLst>
          </p:cNvPr>
          <p:cNvSpPr>
            <a:spLocks noGrp="1"/>
          </p:cNvSpPr>
          <p:nvPr>
            <p:ph type="title"/>
          </p:nvPr>
        </p:nvSpPr>
        <p:spPr>
          <a:xfrm>
            <a:off x="457200" y="457199"/>
            <a:ext cx="11277600" cy="990601"/>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A93D98B-14A6-2B46-A93E-4BC72CD19054}"/>
              </a:ext>
            </a:extLst>
          </p:cNvPr>
          <p:cNvSpPr>
            <a:spLocks noGrp="1"/>
          </p:cNvSpPr>
          <p:nvPr>
            <p:ph sz="half" idx="1"/>
          </p:nvPr>
        </p:nvSpPr>
        <p:spPr>
          <a:xfrm>
            <a:off x="457200" y="1600200"/>
            <a:ext cx="5181600" cy="4114800"/>
          </a:xfrm>
        </p:spPr>
        <p:txBody>
          <a:bodyPr/>
          <a:lstStyle>
            <a:lvl1pPr marL="287338" indent="-287338">
              <a:buFont typeface="Arial" panose="020B0604020202020204" pitchFamily="34" charset="0"/>
              <a:buChar char="•"/>
              <a:defRPr/>
            </a:lvl1pPr>
            <a:lvl2pPr marL="465138" indent="-177800">
              <a:buFont typeface="Arial" panose="020B0604020202020204" pitchFamily="34" charset="0"/>
              <a:buChar char="•"/>
              <a:defRPr/>
            </a:lvl2pPr>
            <a:lvl3pPr marL="744538" indent="-169863">
              <a:buFont typeface="Arial" panose="020B0604020202020204" pitchFamily="34" charset="0"/>
              <a:buChar char="•"/>
              <a:defRPr/>
            </a:lvl3pPr>
            <a:lvl4pPr marL="973138" indent="-169863">
              <a:buFont typeface="Arial" panose="020B0604020202020204" pitchFamily="34" charset="0"/>
              <a:buChar char="•"/>
              <a:defRPr/>
            </a:lvl4pPr>
            <a:lvl5pPr marL="1201738" indent="-169863">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8DBDA5-30F9-ED40-BA26-39171345436D}"/>
              </a:ext>
            </a:extLst>
          </p:cNvPr>
          <p:cNvSpPr>
            <a:spLocks noGrp="1"/>
          </p:cNvSpPr>
          <p:nvPr>
            <p:ph sz="half" idx="2"/>
          </p:nvPr>
        </p:nvSpPr>
        <p:spPr>
          <a:xfrm>
            <a:off x="6560127" y="1600200"/>
            <a:ext cx="5181600" cy="4114800"/>
          </a:xfrm>
        </p:spPr>
        <p:txBody>
          <a:bodyPr/>
          <a:lstStyle>
            <a:lvl1pPr marL="287338" indent="-287338">
              <a:buFont typeface="Arial" panose="020B0604020202020204" pitchFamily="34" charset="0"/>
              <a:buChar char="•"/>
              <a:defRPr/>
            </a:lvl1pPr>
            <a:lvl2pPr marL="465138" indent="-177800">
              <a:buFont typeface="Arial" panose="020B0604020202020204" pitchFamily="34" charset="0"/>
              <a:buChar char="•"/>
              <a:defRPr/>
            </a:lvl2pPr>
            <a:lvl3pPr marL="744538" indent="-169863">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FE26D5-FB56-984C-8394-E70D35274293}"/>
              </a:ext>
            </a:extLst>
          </p:cNvPr>
          <p:cNvSpPr>
            <a:spLocks noGrp="1"/>
          </p:cNvSpPr>
          <p:nvPr>
            <p:ph type="dt" sz="half" idx="10"/>
          </p:nvPr>
        </p:nvSpPr>
        <p:spPr/>
        <p:txBody>
          <a:bodyPr/>
          <a:lstStyle/>
          <a:p>
            <a:fld id="{956284B0-FFDA-4168-A097-BCEE9F4BF860}" type="datetime1">
              <a:rPr lang="en-CA" smtClean="0"/>
              <a:t>2023-06-05</a:t>
            </a:fld>
            <a:endParaRPr lang="en-US"/>
          </a:p>
        </p:txBody>
      </p:sp>
      <p:sp>
        <p:nvSpPr>
          <p:cNvPr id="6" name="Footer Placeholder 5">
            <a:extLst>
              <a:ext uri="{FF2B5EF4-FFF2-40B4-BE49-F238E27FC236}">
                <a16:creationId xmlns:a16="http://schemas.microsoft.com/office/drawing/2014/main" id="{F87C6652-EF52-B446-88CA-29FB7E22D1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B625CD-903C-3743-9541-67483A0424F5}"/>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241384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1294-1363-054E-8DCD-CB664EF77EF2}"/>
              </a:ext>
            </a:extLst>
          </p:cNvPr>
          <p:cNvSpPr>
            <a:spLocks noGrp="1"/>
          </p:cNvSpPr>
          <p:nvPr>
            <p:ph type="title"/>
          </p:nvPr>
        </p:nvSpPr>
        <p:spPr>
          <a:xfrm>
            <a:off x="457199" y="457199"/>
            <a:ext cx="11270721" cy="990601"/>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296DDB2-303F-784C-B377-925EEDAD3B5D}"/>
              </a:ext>
            </a:extLst>
          </p:cNvPr>
          <p:cNvSpPr>
            <a:spLocks noGrp="1"/>
          </p:cNvSpPr>
          <p:nvPr>
            <p:ph type="body" idx="1"/>
          </p:nvPr>
        </p:nvSpPr>
        <p:spPr>
          <a:xfrm>
            <a:off x="457200" y="16002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54FAFF-5E82-6B48-AF85-FD48AEE39900}"/>
              </a:ext>
            </a:extLst>
          </p:cNvPr>
          <p:cNvSpPr>
            <a:spLocks noGrp="1"/>
          </p:cNvSpPr>
          <p:nvPr>
            <p:ph sz="half" idx="2"/>
          </p:nvPr>
        </p:nvSpPr>
        <p:spPr>
          <a:xfrm>
            <a:off x="457200" y="2424112"/>
            <a:ext cx="5157787" cy="3282421"/>
          </a:xfrm>
        </p:spPr>
        <p:txBody>
          <a:bodyPr/>
          <a:lstStyle>
            <a:lvl1pPr marL="287338" indent="-287338">
              <a:buFont typeface="Arial" panose="020B0604020202020204" pitchFamily="34" charset="0"/>
              <a:buChar char="•"/>
              <a:defRPr/>
            </a:lvl1pPr>
            <a:lvl2pPr marL="465138" indent="-177800">
              <a:buFont typeface="Arial" panose="020B0604020202020204" pitchFamily="34" charset="0"/>
              <a:buChar char="•"/>
              <a:defRPr/>
            </a:lvl2pPr>
            <a:lvl3pPr marL="744538" indent="-169863">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AD9F4C-27A7-0C49-8E62-C87DDF94827B}"/>
              </a:ext>
            </a:extLst>
          </p:cNvPr>
          <p:cNvSpPr>
            <a:spLocks noGrp="1"/>
          </p:cNvSpPr>
          <p:nvPr>
            <p:ph type="body" sz="quarter" idx="3"/>
          </p:nvPr>
        </p:nvSpPr>
        <p:spPr>
          <a:xfrm>
            <a:off x="6544733" y="16002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312F80-5872-0B43-B7B6-ABD5D1318CFF}"/>
              </a:ext>
            </a:extLst>
          </p:cNvPr>
          <p:cNvSpPr>
            <a:spLocks noGrp="1"/>
          </p:cNvSpPr>
          <p:nvPr>
            <p:ph sz="quarter" idx="4"/>
          </p:nvPr>
        </p:nvSpPr>
        <p:spPr>
          <a:xfrm>
            <a:off x="6544733" y="2424112"/>
            <a:ext cx="5183188" cy="3282421"/>
          </a:xfrm>
        </p:spPr>
        <p:txBody>
          <a:bodyPr/>
          <a:lstStyle>
            <a:lvl1pPr marL="287338" indent="-287338">
              <a:buFont typeface="Arial" panose="020B0604020202020204" pitchFamily="34" charset="0"/>
              <a:buChar char="•"/>
              <a:defRPr/>
            </a:lvl1pPr>
            <a:lvl2pPr marL="465138" indent="-177800">
              <a:buFont typeface="Arial" panose="020B0604020202020204" pitchFamily="34" charset="0"/>
              <a:buChar char="•"/>
              <a:defRPr/>
            </a:lvl2pPr>
            <a:lvl3pPr marL="744538" indent="-169863">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1E9EF0-219D-DC4F-B9E2-6D048D9CE7BC}"/>
              </a:ext>
            </a:extLst>
          </p:cNvPr>
          <p:cNvSpPr>
            <a:spLocks noGrp="1"/>
          </p:cNvSpPr>
          <p:nvPr>
            <p:ph type="dt" sz="half" idx="10"/>
          </p:nvPr>
        </p:nvSpPr>
        <p:spPr/>
        <p:txBody>
          <a:bodyPr/>
          <a:lstStyle/>
          <a:p>
            <a:fld id="{C7DB1521-F9A1-40E3-830B-C8EA94FCC8F6}" type="datetime1">
              <a:rPr lang="en-CA" smtClean="0"/>
              <a:t>2023-06-05</a:t>
            </a:fld>
            <a:endParaRPr lang="en-US"/>
          </a:p>
        </p:txBody>
      </p:sp>
      <p:sp>
        <p:nvSpPr>
          <p:cNvPr id="8" name="Footer Placeholder 7">
            <a:extLst>
              <a:ext uri="{FF2B5EF4-FFF2-40B4-BE49-F238E27FC236}">
                <a16:creationId xmlns:a16="http://schemas.microsoft.com/office/drawing/2014/main" id="{597A6FEA-DEE0-D744-A158-CB0B632F80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115E0DB-5C91-584F-A15F-D5B2D5476E84}"/>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121405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0246-A0AF-BF4B-B83B-CEE81161068F}"/>
              </a:ext>
            </a:extLst>
          </p:cNvPr>
          <p:cNvSpPr>
            <a:spLocks noGrp="1"/>
          </p:cNvSpPr>
          <p:nvPr>
            <p:ph type="title"/>
          </p:nvPr>
        </p:nvSpPr>
        <p:spPr>
          <a:xfrm>
            <a:off x="457200" y="457199"/>
            <a:ext cx="11277600" cy="990601"/>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DA7C7DD-7FD8-0E41-96C0-E2F47CDE32E2}"/>
              </a:ext>
            </a:extLst>
          </p:cNvPr>
          <p:cNvSpPr>
            <a:spLocks noGrp="1"/>
          </p:cNvSpPr>
          <p:nvPr>
            <p:ph type="dt" sz="half" idx="10"/>
          </p:nvPr>
        </p:nvSpPr>
        <p:spPr/>
        <p:txBody>
          <a:bodyPr/>
          <a:lstStyle/>
          <a:p>
            <a:fld id="{388673AC-4BE6-437D-A42A-ABF9AA541198}" type="datetime1">
              <a:rPr lang="en-CA" smtClean="0"/>
              <a:t>2023-06-05</a:t>
            </a:fld>
            <a:endParaRPr lang="en-US"/>
          </a:p>
        </p:txBody>
      </p:sp>
      <p:sp>
        <p:nvSpPr>
          <p:cNvPr id="4" name="Footer Placeholder 3">
            <a:extLst>
              <a:ext uri="{FF2B5EF4-FFF2-40B4-BE49-F238E27FC236}">
                <a16:creationId xmlns:a16="http://schemas.microsoft.com/office/drawing/2014/main" id="{6703B0FB-BFC2-BD44-9A8D-9E3AB81A6D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B44269A-EC65-C948-9444-AD4FE21795EA}"/>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51605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26709-8B13-314E-B328-9E8351BC5C70}"/>
              </a:ext>
            </a:extLst>
          </p:cNvPr>
          <p:cNvSpPr>
            <a:spLocks noGrp="1"/>
          </p:cNvSpPr>
          <p:nvPr>
            <p:ph type="dt" sz="half" idx="10"/>
          </p:nvPr>
        </p:nvSpPr>
        <p:spPr/>
        <p:txBody>
          <a:bodyPr/>
          <a:lstStyle/>
          <a:p>
            <a:fld id="{1111E202-7037-4712-8DE6-7390C3DAB111}" type="datetime1">
              <a:rPr lang="en-CA" smtClean="0"/>
              <a:t>2023-06-05</a:t>
            </a:fld>
            <a:endParaRPr lang="en-US"/>
          </a:p>
        </p:txBody>
      </p:sp>
      <p:sp>
        <p:nvSpPr>
          <p:cNvPr id="3" name="Footer Placeholder 2">
            <a:extLst>
              <a:ext uri="{FF2B5EF4-FFF2-40B4-BE49-F238E27FC236}">
                <a16:creationId xmlns:a16="http://schemas.microsoft.com/office/drawing/2014/main" id="{14E70B8A-E4B2-DD42-8DBE-FA1DC54BD0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9834D57-9D7F-3B42-B3FC-5D1C1139C926}"/>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148902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E635-6006-B247-9A7F-553836760660}"/>
              </a:ext>
            </a:extLst>
          </p:cNvPr>
          <p:cNvSpPr>
            <a:spLocks noGrp="1"/>
          </p:cNvSpPr>
          <p:nvPr>
            <p:ph type="title"/>
          </p:nvPr>
        </p:nvSpPr>
        <p:spPr>
          <a:xfrm>
            <a:off x="457200" y="457200"/>
            <a:ext cx="4314825" cy="9906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D88129-AEC9-4942-BFD3-CB2BEC0C14EA}"/>
              </a:ext>
            </a:extLst>
          </p:cNvPr>
          <p:cNvSpPr>
            <a:spLocks noGrp="1"/>
          </p:cNvSpPr>
          <p:nvPr>
            <p:ph idx="1"/>
          </p:nvPr>
        </p:nvSpPr>
        <p:spPr>
          <a:xfrm>
            <a:off x="6095999" y="457200"/>
            <a:ext cx="5645727" cy="5249333"/>
          </a:xfrm>
        </p:spPr>
        <p:txBody>
          <a:bodyPr/>
          <a:lstStyle>
            <a:lvl1pPr marL="287338" indent="-287338">
              <a:buFont typeface="Arial" panose="020B0604020202020204" pitchFamily="34" charset="0"/>
              <a:buChar char="•"/>
              <a:defRPr sz="3200"/>
            </a:lvl1pPr>
            <a:lvl2pPr marL="465138" indent="-177800">
              <a:buFont typeface="Arial" panose="020B0604020202020204" pitchFamily="34" charset="0"/>
              <a:buChar char="•"/>
              <a:defRPr sz="2800"/>
            </a:lvl2pPr>
            <a:lvl3pPr marL="744538" indent="-169863">
              <a:buFont typeface="Arial" panose="020B0604020202020204" pitchFamily="34" charset="0"/>
              <a:buChar char="•"/>
              <a:defRPr sz="2400"/>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3032AB-8D1A-2546-B6D8-ECA4542D11A4}"/>
              </a:ext>
            </a:extLst>
          </p:cNvPr>
          <p:cNvSpPr>
            <a:spLocks noGrp="1"/>
          </p:cNvSpPr>
          <p:nvPr>
            <p:ph type="body" sz="half" idx="2"/>
          </p:nvPr>
        </p:nvSpPr>
        <p:spPr>
          <a:xfrm>
            <a:off x="457200" y="1600199"/>
            <a:ext cx="5232400" cy="41063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084573-3786-904C-BEAB-7308549DE5D4}"/>
              </a:ext>
            </a:extLst>
          </p:cNvPr>
          <p:cNvSpPr>
            <a:spLocks noGrp="1"/>
          </p:cNvSpPr>
          <p:nvPr>
            <p:ph type="dt" sz="half" idx="10"/>
          </p:nvPr>
        </p:nvSpPr>
        <p:spPr/>
        <p:txBody>
          <a:bodyPr/>
          <a:lstStyle/>
          <a:p>
            <a:fld id="{D4C88D8A-A047-400B-BDE8-9D06BCD4A4DF}" type="datetime1">
              <a:rPr lang="en-CA" smtClean="0"/>
              <a:t>2023-06-05</a:t>
            </a:fld>
            <a:endParaRPr lang="en-US"/>
          </a:p>
        </p:txBody>
      </p:sp>
      <p:sp>
        <p:nvSpPr>
          <p:cNvPr id="6" name="Footer Placeholder 5">
            <a:extLst>
              <a:ext uri="{FF2B5EF4-FFF2-40B4-BE49-F238E27FC236}">
                <a16:creationId xmlns:a16="http://schemas.microsoft.com/office/drawing/2014/main" id="{8D472E8E-04A5-3D45-8663-18FE598F77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85C7B5-FD8E-414B-BC7D-783D731E5864}"/>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161692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F53D-A5AC-AD43-8D7E-A0962CCEF1CF}"/>
              </a:ext>
            </a:extLst>
          </p:cNvPr>
          <p:cNvSpPr>
            <a:spLocks noGrp="1"/>
          </p:cNvSpPr>
          <p:nvPr>
            <p:ph type="title"/>
          </p:nvPr>
        </p:nvSpPr>
        <p:spPr>
          <a:xfrm>
            <a:off x="457200" y="457200"/>
            <a:ext cx="5139267" cy="9906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FDC009-9B3E-C14C-916B-507E998B9C03}"/>
              </a:ext>
            </a:extLst>
          </p:cNvPr>
          <p:cNvSpPr>
            <a:spLocks noGrp="1"/>
          </p:cNvSpPr>
          <p:nvPr>
            <p:ph type="pic" idx="1"/>
          </p:nvPr>
        </p:nvSpPr>
        <p:spPr>
          <a:xfrm>
            <a:off x="6096000" y="457201"/>
            <a:ext cx="5350932" cy="5257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5449DF-19BD-214E-8E6F-6C05ACB93A3E}"/>
              </a:ext>
            </a:extLst>
          </p:cNvPr>
          <p:cNvSpPr>
            <a:spLocks noGrp="1"/>
          </p:cNvSpPr>
          <p:nvPr>
            <p:ph type="body" sz="half" idx="2"/>
          </p:nvPr>
        </p:nvSpPr>
        <p:spPr>
          <a:xfrm>
            <a:off x="457200" y="1600200"/>
            <a:ext cx="513926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BED602-E4B9-3049-8CF0-B312A1FB2C13}"/>
              </a:ext>
            </a:extLst>
          </p:cNvPr>
          <p:cNvSpPr>
            <a:spLocks noGrp="1"/>
          </p:cNvSpPr>
          <p:nvPr>
            <p:ph type="dt" sz="half" idx="10"/>
          </p:nvPr>
        </p:nvSpPr>
        <p:spPr/>
        <p:txBody>
          <a:bodyPr/>
          <a:lstStyle/>
          <a:p>
            <a:fld id="{3F6A40D7-5CBE-442F-BBDF-983675AA07E9}" type="datetime1">
              <a:rPr lang="en-CA" smtClean="0"/>
              <a:t>2023-06-05</a:t>
            </a:fld>
            <a:endParaRPr lang="en-US"/>
          </a:p>
        </p:txBody>
      </p:sp>
      <p:sp>
        <p:nvSpPr>
          <p:cNvPr id="6" name="Footer Placeholder 5">
            <a:extLst>
              <a:ext uri="{FF2B5EF4-FFF2-40B4-BE49-F238E27FC236}">
                <a16:creationId xmlns:a16="http://schemas.microsoft.com/office/drawing/2014/main" id="{E74D2C96-46AB-A04E-B81B-D32C166477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C9A2C6-E43C-CF4A-A96C-7FE7A0952DD5}"/>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250905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B56E6F-8FD2-0E47-911E-80748C6FC722}"/>
              </a:ext>
            </a:extLst>
          </p:cNvPr>
          <p:cNvPicPr>
            <a:picLocks noChangeAspect="1"/>
          </p:cNvPicPr>
          <p:nvPr userDrawn="1"/>
        </p:nvPicPr>
        <p:blipFill>
          <a:blip r:embed="rId14"/>
          <a:stretch>
            <a:fillRect/>
          </a:stretch>
        </p:blipFill>
        <p:spPr>
          <a:xfrm>
            <a:off x="11173" y="2715"/>
            <a:ext cx="12169654" cy="6852569"/>
          </a:xfrm>
          <a:prstGeom prst="rect">
            <a:avLst/>
          </a:prstGeom>
        </p:spPr>
      </p:pic>
      <p:sp>
        <p:nvSpPr>
          <p:cNvPr id="3" name="Text Placeholder 2">
            <a:extLst>
              <a:ext uri="{FF2B5EF4-FFF2-40B4-BE49-F238E27FC236}">
                <a16:creationId xmlns:a16="http://schemas.microsoft.com/office/drawing/2014/main" id="{8AE849F5-151E-204E-9BB8-946F1AC58E2B}"/>
              </a:ext>
            </a:extLst>
          </p:cNvPr>
          <p:cNvSpPr>
            <a:spLocks noGrp="1"/>
          </p:cNvSpPr>
          <p:nvPr>
            <p:ph type="body" idx="1"/>
          </p:nvPr>
        </p:nvSpPr>
        <p:spPr>
          <a:xfrm>
            <a:off x="457200" y="1600200"/>
            <a:ext cx="11277600" cy="4229100"/>
          </a:xfrm>
          <a:prstGeom prst="rect">
            <a:avLst/>
          </a:prstGeom>
        </p:spPr>
        <p:txBody>
          <a:bodyPr vert="horz" lIns="91440" tIns="45720" rIns="91440" bIns="45720" rtlCol="0">
            <a:normAutofit/>
          </a:bodyPr>
          <a:lstStyle/>
          <a:p>
            <a:pPr lvl="0"/>
            <a:r>
              <a:rPr lang="en-US"/>
              <a:t>Edit Master text styles</a:t>
            </a:r>
          </a:p>
          <a:p>
            <a:pPr lvl="1"/>
            <a:r>
              <a:rPr lang="en-US"/>
              <a:t> 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E13F5-06DF-D74C-AD90-5506E0F76571}"/>
              </a:ext>
            </a:extLst>
          </p:cNvPr>
          <p:cNvSpPr>
            <a:spLocks noGrp="1"/>
          </p:cNvSpPr>
          <p:nvPr>
            <p:ph type="dt" sz="half" idx="2"/>
          </p:nvPr>
        </p:nvSpPr>
        <p:spPr>
          <a:xfrm>
            <a:off x="457200" y="6340475"/>
            <a:ext cx="1016000" cy="365125"/>
          </a:xfrm>
          <a:prstGeom prst="rect">
            <a:avLst/>
          </a:prstGeom>
        </p:spPr>
        <p:txBody>
          <a:bodyPr vert="horz" lIns="91440" tIns="45720" rIns="91440" bIns="45720" rtlCol="0" anchor="ctr"/>
          <a:lstStyle>
            <a:lvl1pPr algn="l">
              <a:defRPr sz="1200" b="0" i="0">
                <a:solidFill>
                  <a:schemeClr val="bg2"/>
                </a:solidFill>
                <a:latin typeface="Arial" panose="020B0604020202020204" pitchFamily="34" charset="0"/>
                <a:cs typeface="Arial" panose="020B0604020202020204" pitchFamily="34" charset="0"/>
              </a:defRPr>
            </a:lvl1pPr>
          </a:lstStyle>
          <a:p>
            <a:fld id="{F5F80A95-290C-4D2F-B26C-8D201CDF9297}" type="datetime1">
              <a:rPr lang="en-CA" smtClean="0"/>
              <a:t>2023-06-05</a:t>
            </a:fld>
            <a:endParaRPr lang="en-US"/>
          </a:p>
        </p:txBody>
      </p:sp>
      <p:sp>
        <p:nvSpPr>
          <p:cNvPr id="10" name="Footer Placeholder 9">
            <a:extLst>
              <a:ext uri="{FF2B5EF4-FFF2-40B4-BE49-F238E27FC236}">
                <a16:creationId xmlns:a16="http://schemas.microsoft.com/office/drawing/2014/main" id="{EECFE335-690C-D344-B45B-49DDA88CED60}"/>
              </a:ext>
            </a:extLst>
          </p:cNvPr>
          <p:cNvSpPr>
            <a:spLocks noGrp="1"/>
          </p:cNvSpPr>
          <p:nvPr>
            <p:ph type="ftr" sz="quarter" idx="3"/>
          </p:nvPr>
        </p:nvSpPr>
        <p:spPr>
          <a:xfrm>
            <a:off x="1667933" y="6340475"/>
            <a:ext cx="3606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Title Placeholder 11">
            <a:extLst>
              <a:ext uri="{FF2B5EF4-FFF2-40B4-BE49-F238E27FC236}">
                <a16:creationId xmlns:a16="http://schemas.microsoft.com/office/drawing/2014/main" id="{057F95FF-DFDB-A547-BB18-138C33CA3491}"/>
              </a:ext>
            </a:extLst>
          </p:cNvPr>
          <p:cNvSpPr>
            <a:spLocks noGrp="1"/>
          </p:cNvSpPr>
          <p:nvPr>
            <p:ph type="title"/>
          </p:nvPr>
        </p:nvSpPr>
        <p:spPr>
          <a:xfrm>
            <a:off x="457200" y="457201"/>
            <a:ext cx="11277600" cy="990599"/>
          </a:xfrm>
          <a:prstGeom prst="rect">
            <a:avLst/>
          </a:prstGeom>
        </p:spPr>
        <p:txBody>
          <a:bodyPr vert="horz" lIns="0" tIns="45720" rIns="91440" bIns="45720" rtlCol="0" anchor="b" anchorCtr="0">
            <a:normAutofit/>
          </a:bodyPr>
          <a:lstStyle/>
          <a:p>
            <a:r>
              <a:rPr lang="en-US"/>
              <a:t>Click to edit Master title style</a:t>
            </a:r>
          </a:p>
        </p:txBody>
      </p:sp>
      <p:sp>
        <p:nvSpPr>
          <p:cNvPr id="6" name="Slide Number Placeholder 5">
            <a:extLst>
              <a:ext uri="{FF2B5EF4-FFF2-40B4-BE49-F238E27FC236}">
                <a16:creationId xmlns:a16="http://schemas.microsoft.com/office/drawing/2014/main" id="{5E353303-3C57-8046-9232-D2E7A9E7DA55}"/>
              </a:ext>
            </a:extLst>
          </p:cNvPr>
          <p:cNvSpPr>
            <a:spLocks noGrp="1"/>
          </p:cNvSpPr>
          <p:nvPr>
            <p:ph type="sldNum" sz="quarter" idx="4"/>
          </p:nvPr>
        </p:nvSpPr>
        <p:spPr>
          <a:xfrm>
            <a:off x="11741727" y="0"/>
            <a:ext cx="447224" cy="457199"/>
          </a:xfrm>
          <a:prstGeom prst="rect">
            <a:avLst/>
          </a:prstGeom>
        </p:spPr>
        <p:txBody>
          <a:bodyPr vert="horz" lIns="91440" tIns="45720" rIns="91440" bIns="45720" rtlCol="0" anchor="ctr" anchorCtr="1"/>
          <a:lstStyle>
            <a:lvl1pPr algn="r">
              <a:defRPr sz="1400" b="1" i="0">
                <a:solidFill>
                  <a:schemeClr val="tx1">
                    <a:tint val="75000"/>
                  </a:schemeClr>
                </a:solidFill>
                <a:latin typeface="Arial" panose="020B0604020202020204" pitchFamily="34" charset="0"/>
                <a:cs typeface="Arial" panose="020B0604020202020204" pitchFamily="34" charset="0"/>
              </a:defRPr>
            </a:lvl1pPr>
          </a:lstStyle>
          <a:p>
            <a:fld id="{8395A67B-D0FE-F448-80B1-1191BC67A3E6}" type="slidenum">
              <a:rPr lang="en-US" smtClean="0"/>
              <a:pPr/>
              <a:t>‹#›</a:t>
            </a:fld>
            <a:endParaRPr lang="en-US"/>
          </a:p>
        </p:txBody>
      </p:sp>
    </p:spTree>
    <p:extLst>
      <p:ext uri="{BB962C8B-B14F-4D97-AF65-F5344CB8AC3E}">
        <p14:creationId xmlns:p14="http://schemas.microsoft.com/office/powerpoint/2010/main" val="39076057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87338" indent="-287338" algn="l" defTabSz="914400" rtl="0" eaLnBrk="1" latinLnBrk="0" hangingPunct="1">
        <a:lnSpc>
          <a:spcPct val="90000"/>
        </a:lnSpc>
        <a:spcBef>
          <a:spcPts val="1000"/>
        </a:spcBef>
        <a:buSzPct val="70000"/>
        <a:buFontTx/>
        <a:buBlip>
          <a:blip r:embed="rId15"/>
        </a:buBlip>
        <a:tabLst/>
        <a:defRPr sz="2800" b="0" i="0" kern="1200">
          <a:solidFill>
            <a:schemeClr val="tx1"/>
          </a:solidFill>
          <a:latin typeface="Arial" panose="020B0604020202020204" pitchFamily="34" charset="0"/>
          <a:ea typeface="+mn-ea"/>
          <a:cs typeface="Arial" panose="020B0604020202020204" pitchFamily="34" charset="0"/>
        </a:defRPr>
      </a:lvl1pPr>
      <a:lvl2pPr marL="465138" indent="-177800" algn="l" defTabSz="914400" rtl="0" eaLnBrk="1" latinLnBrk="0" hangingPunct="1">
        <a:lnSpc>
          <a:spcPct val="90000"/>
        </a:lnSpc>
        <a:spcBef>
          <a:spcPts val="500"/>
        </a:spcBef>
        <a:buSzPct val="65000"/>
        <a:buFontTx/>
        <a:buBlip>
          <a:blip r:embed="rId15"/>
        </a:buBlip>
        <a:tabLst/>
        <a:defRPr sz="2400" b="0" i="0" kern="1200">
          <a:solidFill>
            <a:schemeClr val="tx1"/>
          </a:solidFill>
          <a:latin typeface="Arial" panose="020B0604020202020204" pitchFamily="34" charset="0"/>
          <a:ea typeface="+mn-ea"/>
          <a:cs typeface="Arial" panose="020B0604020202020204" pitchFamily="34" charset="0"/>
        </a:defRPr>
      </a:lvl2pPr>
      <a:lvl3pPr marL="744538" indent="-169863" algn="l" defTabSz="914400" rtl="0" eaLnBrk="1" latinLnBrk="0" hangingPunct="1">
        <a:lnSpc>
          <a:spcPct val="90000"/>
        </a:lnSpc>
        <a:spcBef>
          <a:spcPts val="500"/>
        </a:spcBef>
        <a:buSzPct val="55000"/>
        <a:buFontTx/>
        <a:buBlip>
          <a:blip r:embed="rId15"/>
        </a:buBlip>
        <a:tabLst/>
        <a:defRPr sz="2000" b="0" i="0" kern="1200">
          <a:solidFill>
            <a:schemeClr val="tx1"/>
          </a:solidFill>
          <a:latin typeface="Arial" panose="020B0604020202020204" pitchFamily="34" charset="0"/>
          <a:ea typeface="+mn-ea"/>
          <a:cs typeface="Arial" panose="020B0604020202020204" pitchFamily="34" charset="0"/>
        </a:defRPr>
      </a:lvl3pPr>
      <a:lvl4pPr marL="973138" indent="-169863" algn="l" defTabSz="914400" rtl="0" eaLnBrk="1" latinLnBrk="0" hangingPunct="1">
        <a:lnSpc>
          <a:spcPct val="90000"/>
        </a:lnSpc>
        <a:spcBef>
          <a:spcPts val="500"/>
        </a:spcBef>
        <a:buClr>
          <a:srgbClr val="5B86AD"/>
        </a:buClr>
        <a:buSzPct val="110000"/>
        <a:buFont typeface="Arial" panose="020B0604020202020204" pitchFamily="34" charset="0"/>
        <a:buChar char="•"/>
        <a:tabLst/>
        <a:defRPr sz="1800" b="0" i="0" kern="1200">
          <a:solidFill>
            <a:schemeClr val="tx1"/>
          </a:solidFill>
          <a:latin typeface="Arial" panose="020B0604020202020204" pitchFamily="34" charset="0"/>
          <a:ea typeface="+mn-ea"/>
          <a:cs typeface="Arial" panose="020B0604020202020204" pitchFamily="34" charset="0"/>
        </a:defRPr>
      </a:lvl4pPr>
      <a:lvl5pPr marL="1201738" indent="-169863" algn="l" defTabSz="914400" rtl="0" eaLnBrk="1" latinLnBrk="0" hangingPunct="1">
        <a:lnSpc>
          <a:spcPct val="90000"/>
        </a:lnSpc>
        <a:spcBef>
          <a:spcPts val="500"/>
        </a:spcBef>
        <a:buClr>
          <a:srgbClr val="5B86AD"/>
        </a:buClr>
        <a:buFont typeface="Arial" panose="020B0604020202020204" pitchFamily="34" charset="0"/>
        <a:buChar char="•"/>
        <a:tabLst/>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15:clr>
            <a:srgbClr val="F26B43"/>
          </p15:clr>
        </p15:guide>
        <p15:guide id="5" orient="horz">
          <p15:clr>
            <a:srgbClr val="F26B43"/>
          </p15:clr>
        </p15:guide>
        <p15:guide id="6" orient="horz" pos="4320">
          <p15:clr>
            <a:srgbClr val="F26B43"/>
          </p15:clr>
        </p15:guide>
        <p15:guide id="7" orient="horz" pos="3672">
          <p15:clr>
            <a:srgbClr val="F26B43"/>
          </p15:clr>
        </p15:guide>
        <p15:guide id="8" orient="horz" pos="288">
          <p15:clr>
            <a:srgbClr val="F26B43"/>
          </p15:clr>
        </p15:guide>
        <p15:guide id="9" pos="288">
          <p15:clr>
            <a:srgbClr val="F26B43"/>
          </p15:clr>
        </p15:guide>
        <p15:guide id="10" pos="7392">
          <p15:clr>
            <a:srgbClr val="F26B43"/>
          </p15:clr>
        </p15:guide>
        <p15:guide id="11" pos="7680">
          <p15:clr>
            <a:srgbClr val="F26B43"/>
          </p15:clr>
        </p15:guide>
        <p15:guide id="12" orient="horz" pos="912">
          <p15:clr>
            <a:srgbClr val="F26B43"/>
          </p15:clr>
        </p15:guide>
        <p15:guide id="13" orient="horz" pos="1008">
          <p15:clr>
            <a:srgbClr val="F26B43"/>
          </p15:clr>
        </p15:guide>
        <p15:guide id="14" orient="horz" pos="3600">
          <p15:clr>
            <a:srgbClr val="F26B43"/>
          </p15:clr>
        </p15:guide>
        <p15:guide id="15" orient="horz" pos="4224">
          <p15:clr>
            <a:srgbClr val="F26B43"/>
          </p15:clr>
        </p15:guide>
        <p15:guide id="16" pos="2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956DB-D4D2-4277-BDCD-8E1686A2B06D}" type="datetime1">
              <a:rPr lang="en-CA" smtClean="0"/>
              <a:t>2023-06-05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059AB-C2BD-47B8-AEDF-5A3205BE70BE}" type="slidenum">
              <a:rPr lang="en-CA" smtClean="0"/>
              <a:t>‹#›</a:t>
            </a:fld>
            <a:endParaRPr lang="en-CA"/>
          </a:p>
        </p:txBody>
      </p:sp>
    </p:spTree>
    <p:extLst>
      <p:ext uri="{BB962C8B-B14F-4D97-AF65-F5344CB8AC3E}">
        <p14:creationId xmlns:p14="http://schemas.microsoft.com/office/powerpoint/2010/main" val="9353651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wfis.cfs.nrcan.gc.ca/ho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s://cfs.nrcan.gc.ca/publications?id=37108"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www.ccfm.org/releases/canadian-dialogue-on-wildland-fire-and-forest-resilience-what-we-heard-report-spring-2022/" TargetMode="External"/><Relationship Id="rId4" Type="http://schemas.openxmlformats.org/officeDocument/2006/relationships/diagramLayout" Target="../diagrams/layout2.xml"/><Relationship Id="rId9" Type="http://schemas.openxmlformats.org/officeDocument/2006/relationships/hyperlink" Target="https://natural-resources.canada.ca/our-natural-resources/forests/wildland-fires-insects-disturbances/blueprint-for-wildland-fire-science-canada-2019-2029/216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92F0-8D6C-AC43-AECB-F1F6A3434FEB}"/>
              </a:ext>
            </a:extLst>
          </p:cNvPr>
          <p:cNvSpPr>
            <a:spLocks noGrp="1"/>
          </p:cNvSpPr>
          <p:nvPr>
            <p:ph type="ctrTitle"/>
          </p:nvPr>
        </p:nvSpPr>
        <p:spPr>
          <a:xfrm>
            <a:off x="342900" y="3857092"/>
            <a:ext cx="11401327" cy="1197286"/>
          </a:xfrm>
        </p:spPr>
        <p:txBody>
          <a:bodyPr>
            <a:normAutofit fontScale="90000"/>
          </a:bodyPr>
          <a:lstStyle/>
          <a:p>
            <a:r>
              <a:rPr lang="en-US" b="1" dirty="0">
                <a:latin typeface="Arial" panose="020B0604020202020204" pitchFamily="34" charset="0"/>
                <a:cs typeface="Arial" panose="020B0604020202020204" pitchFamily="34" charset="0"/>
              </a:rPr>
              <a:t>Wildland Fire: 2023 Season Update and Federal Investments</a:t>
            </a:r>
          </a:p>
        </p:txBody>
      </p:sp>
      <p:sp>
        <p:nvSpPr>
          <p:cNvPr id="5" name="Text Placeholder 4">
            <a:extLst>
              <a:ext uri="{FF2B5EF4-FFF2-40B4-BE49-F238E27FC236}">
                <a16:creationId xmlns:a16="http://schemas.microsoft.com/office/drawing/2014/main" id="{F34CF915-9D34-8E3B-70F2-C5D960582EBB}"/>
              </a:ext>
            </a:extLst>
          </p:cNvPr>
          <p:cNvSpPr>
            <a:spLocks noGrp="1"/>
          </p:cNvSpPr>
          <p:nvPr>
            <p:ph type="body" sz="quarter" idx="13"/>
          </p:nvPr>
        </p:nvSpPr>
        <p:spPr/>
        <p:txBody>
          <a:bodyPr/>
          <a:lstStyle/>
          <a:p>
            <a:r>
              <a:rPr lang="en-CA" dirty="0"/>
              <a:t>June 5, 2023</a:t>
            </a:r>
          </a:p>
        </p:txBody>
      </p:sp>
    </p:spTree>
    <p:extLst>
      <p:ext uri="{BB962C8B-B14F-4D97-AF65-F5344CB8AC3E}">
        <p14:creationId xmlns:p14="http://schemas.microsoft.com/office/powerpoint/2010/main" val="295472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3215EC-FB65-3307-2941-0B6F4E0BE98E}"/>
              </a:ext>
            </a:extLst>
          </p:cNvPr>
          <p:cNvSpPr>
            <a:spLocks noGrp="1"/>
          </p:cNvSpPr>
          <p:nvPr>
            <p:ph type="sldNum" sz="quarter" idx="12"/>
          </p:nvPr>
        </p:nvSpPr>
        <p:spPr/>
        <p:txBody>
          <a:bodyPr/>
          <a:lstStyle/>
          <a:p>
            <a:fld id="{8395A67B-D0FE-F448-80B1-1191BC67A3E6}" type="slidenum">
              <a:rPr lang="en-US" smtClean="0"/>
              <a:pPr/>
              <a:t>10</a:t>
            </a:fld>
            <a:endParaRPr lang="en-US"/>
          </a:p>
        </p:txBody>
      </p:sp>
      <p:sp>
        <p:nvSpPr>
          <p:cNvPr id="5" name="Title 1">
            <a:extLst>
              <a:ext uri="{FF2B5EF4-FFF2-40B4-BE49-F238E27FC236}">
                <a16:creationId xmlns:a16="http://schemas.microsoft.com/office/drawing/2014/main" id="{B8F9F83B-1599-146E-E1D0-C8183CC02478}"/>
              </a:ext>
            </a:extLst>
          </p:cNvPr>
          <p:cNvSpPr>
            <a:spLocks noGrp="1"/>
          </p:cNvSpPr>
          <p:nvPr>
            <p:ph type="title"/>
          </p:nvPr>
        </p:nvSpPr>
        <p:spPr>
          <a:xfrm>
            <a:off x="461433" y="1"/>
            <a:ext cx="11269133" cy="735980"/>
          </a:xfrm>
        </p:spPr>
        <p:txBody>
          <a:bodyPr>
            <a:normAutofit/>
          </a:bodyPr>
          <a:lstStyle/>
          <a:p>
            <a:r>
              <a:rPr lang="en-CA" sz="3600" b="1" u="sng" dirty="0">
                <a:solidFill>
                  <a:schemeClr val="accent1">
                    <a:lumMod val="50000"/>
                  </a:schemeClr>
                </a:solidFill>
              </a:rPr>
              <a:t>New Federal Investments in Wildland Fire</a:t>
            </a:r>
            <a:endParaRPr lang="en-CA" sz="2400" b="1" u="sng" dirty="0">
              <a:solidFill>
                <a:schemeClr val="accent1">
                  <a:lumMod val="50000"/>
                </a:schemeClr>
              </a:solidFill>
            </a:endParaRPr>
          </a:p>
        </p:txBody>
      </p:sp>
      <p:graphicFrame>
        <p:nvGraphicFramePr>
          <p:cNvPr id="6" name="Diagram 5">
            <a:extLst>
              <a:ext uri="{FF2B5EF4-FFF2-40B4-BE49-F238E27FC236}">
                <a16:creationId xmlns:a16="http://schemas.microsoft.com/office/drawing/2014/main" id="{FB4D498D-A30A-7DA9-3B9D-6BFAF599FB99}"/>
              </a:ext>
            </a:extLst>
          </p:cNvPr>
          <p:cNvGraphicFramePr/>
          <p:nvPr>
            <p:extLst>
              <p:ext uri="{D42A27DB-BD31-4B8C-83A1-F6EECF244321}">
                <p14:modId xmlns:p14="http://schemas.microsoft.com/office/powerpoint/2010/main" val="3109856203"/>
              </p:ext>
            </p:extLst>
          </p:nvPr>
        </p:nvGraphicFramePr>
        <p:xfrm>
          <a:off x="461433" y="862168"/>
          <a:ext cx="11409219" cy="5133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31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9468B6-1504-3124-484D-C2ADA0684332}"/>
              </a:ext>
            </a:extLst>
          </p:cNvPr>
          <p:cNvSpPr>
            <a:spLocks noGrp="1"/>
          </p:cNvSpPr>
          <p:nvPr>
            <p:ph type="sldNum" sz="quarter" idx="12"/>
          </p:nvPr>
        </p:nvSpPr>
        <p:spPr/>
        <p:txBody>
          <a:bodyPr/>
          <a:lstStyle/>
          <a:p>
            <a:fld id="{8395A67B-D0FE-F448-80B1-1191BC67A3E6}" type="slidenum">
              <a:rPr lang="en-US" smtClean="0"/>
              <a:pPr/>
              <a:t>11</a:t>
            </a:fld>
            <a:endParaRPr lang="en-US"/>
          </a:p>
        </p:txBody>
      </p:sp>
      <p:sp>
        <p:nvSpPr>
          <p:cNvPr id="5" name="Title 1">
            <a:extLst>
              <a:ext uri="{FF2B5EF4-FFF2-40B4-BE49-F238E27FC236}">
                <a16:creationId xmlns:a16="http://schemas.microsoft.com/office/drawing/2014/main" id="{7CC2555D-0F71-B324-8F83-FBDFE8424FF5}"/>
              </a:ext>
            </a:extLst>
          </p:cNvPr>
          <p:cNvSpPr>
            <a:spLocks noGrp="1"/>
          </p:cNvSpPr>
          <p:nvPr>
            <p:ph type="title"/>
          </p:nvPr>
        </p:nvSpPr>
        <p:spPr>
          <a:xfrm>
            <a:off x="357612" y="-38101"/>
            <a:ext cx="11269662" cy="800101"/>
          </a:xfrm>
        </p:spPr>
        <p:txBody>
          <a:bodyPr>
            <a:noAutofit/>
          </a:bodyPr>
          <a:lstStyle/>
          <a:p>
            <a:r>
              <a:rPr lang="en-CA" sz="3600" b="1" u="sng" dirty="0">
                <a:solidFill>
                  <a:srgbClr val="002060"/>
                </a:solidFill>
                <a:latin typeface="Arial" panose="020B0604020202020204" pitchFamily="34" charset="0"/>
                <a:cs typeface="Arial" panose="020B0604020202020204" pitchFamily="34" charset="0"/>
              </a:rPr>
              <a:t>How to build resilience</a:t>
            </a:r>
          </a:p>
        </p:txBody>
      </p:sp>
      <p:sp>
        <p:nvSpPr>
          <p:cNvPr id="6" name="Rectangle 5">
            <a:extLst>
              <a:ext uri="{FF2B5EF4-FFF2-40B4-BE49-F238E27FC236}">
                <a16:creationId xmlns:a16="http://schemas.microsoft.com/office/drawing/2014/main" id="{BD212559-5533-C4A2-9062-B073B9002DE8}"/>
              </a:ext>
            </a:extLst>
          </p:cNvPr>
          <p:cNvSpPr/>
          <p:nvPr/>
        </p:nvSpPr>
        <p:spPr>
          <a:xfrm>
            <a:off x="357612" y="1112815"/>
            <a:ext cx="4796279" cy="5262979"/>
          </a:xfrm>
          <a:prstGeom prst="rect">
            <a:avLst/>
          </a:prstGeom>
          <a:ln>
            <a:noFill/>
          </a:ln>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Wildland fire response alone is no longer enough</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Greater emphasis on prevention and mitigation by the “whole of society” is needed.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Understand, engage, and act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2800"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Diagram 6">
            <a:extLst>
              <a:ext uri="{FF2B5EF4-FFF2-40B4-BE49-F238E27FC236}">
                <a16:creationId xmlns:a16="http://schemas.microsoft.com/office/drawing/2014/main" id="{7A7551BD-8B9D-1D69-D5EA-B8ED45C497C5}"/>
              </a:ext>
            </a:extLst>
          </p:cNvPr>
          <p:cNvGraphicFramePr/>
          <p:nvPr>
            <p:extLst>
              <p:ext uri="{D42A27DB-BD31-4B8C-83A1-F6EECF244321}">
                <p14:modId xmlns:p14="http://schemas.microsoft.com/office/powerpoint/2010/main" val="3006969465"/>
              </p:ext>
            </p:extLst>
          </p:nvPr>
        </p:nvGraphicFramePr>
        <p:xfrm>
          <a:off x="4089712" y="361949"/>
          <a:ext cx="9202541" cy="5681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69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5CDA-1146-D499-D6E6-E30B5999D9C8}"/>
              </a:ext>
            </a:extLst>
          </p:cNvPr>
          <p:cNvSpPr>
            <a:spLocks noGrp="1"/>
          </p:cNvSpPr>
          <p:nvPr>
            <p:ph type="title"/>
          </p:nvPr>
        </p:nvSpPr>
        <p:spPr>
          <a:xfrm>
            <a:off x="4247958" y="2660073"/>
            <a:ext cx="4314152" cy="990600"/>
          </a:xfrm>
        </p:spPr>
        <p:txBody>
          <a:bodyPr>
            <a:noAutofit/>
          </a:bodyPr>
          <a:lstStyle/>
          <a:p>
            <a:r>
              <a:rPr lang="en-CA" sz="8000" dirty="0">
                <a:solidFill>
                  <a:schemeClr val="accent1">
                    <a:lumMod val="50000"/>
                  </a:schemeClr>
                </a:solidFill>
              </a:rPr>
              <a:t>ANNEX</a:t>
            </a:r>
          </a:p>
        </p:txBody>
      </p:sp>
      <p:sp>
        <p:nvSpPr>
          <p:cNvPr id="4" name="Slide Number Placeholder 3">
            <a:extLst>
              <a:ext uri="{FF2B5EF4-FFF2-40B4-BE49-F238E27FC236}">
                <a16:creationId xmlns:a16="http://schemas.microsoft.com/office/drawing/2014/main" id="{B31B140A-A655-804F-B2A4-1083DC77BE2B}"/>
              </a:ext>
            </a:extLst>
          </p:cNvPr>
          <p:cNvSpPr>
            <a:spLocks noGrp="1"/>
          </p:cNvSpPr>
          <p:nvPr>
            <p:ph type="sldNum" sz="quarter" idx="12"/>
          </p:nvPr>
        </p:nvSpPr>
        <p:spPr/>
        <p:txBody>
          <a:bodyPr/>
          <a:lstStyle/>
          <a:p>
            <a:fld id="{8395A67B-D0FE-F448-80B1-1191BC67A3E6}" type="slidenum">
              <a:rPr lang="en-US" smtClean="0"/>
              <a:pPr/>
              <a:t>12</a:t>
            </a:fld>
            <a:endParaRPr lang="en-US"/>
          </a:p>
        </p:txBody>
      </p:sp>
    </p:spTree>
    <p:extLst>
      <p:ext uri="{BB962C8B-B14F-4D97-AF65-F5344CB8AC3E}">
        <p14:creationId xmlns:p14="http://schemas.microsoft.com/office/powerpoint/2010/main" val="240336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8708-E78D-1090-F655-AFDAD2225BDC}"/>
              </a:ext>
            </a:extLst>
          </p:cNvPr>
          <p:cNvSpPr>
            <a:spLocks noGrp="1"/>
          </p:cNvSpPr>
          <p:nvPr>
            <p:ph type="title"/>
          </p:nvPr>
        </p:nvSpPr>
        <p:spPr>
          <a:xfrm>
            <a:off x="263581" y="8117"/>
            <a:ext cx="10954879" cy="667039"/>
          </a:xfrm>
        </p:spPr>
        <p:txBody>
          <a:bodyPr>
            <a:normAutofit/>
          </a:bodyPr>
          <a:lstStyle/>
          <a:p>
            <a:r>
              <a:rPr lang="en-US" altLang="en-US" sz="2800" b="1" u="sng" dirty="0">
                <a:solidFill>
                  <a:schemeClr val="accent3">
                    <a:lumMod val="50000"/>
                  </a:schemeClr>
                </a:solidFill>
                <a:latin typeface="Arial" panose="020B0604020202020204" pitchFamily="34" charset="0"/>
                <a:cs typeface="Arial" panose="020B0604020202020204" pitchFamily="34" charset="0"/>
              </a:rPr>
              <a:t>Selected Federal Investments Related to Wildfire Resilience</a:t>
            </a:r>
            <a:endParaRPr lang="en-CA" sz="2800" b="1" u="sng" dirty="0">
              <a:solidFill>
                <a:schemeClr val="accent3">
                  <a:lumMod val="50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E4AAF89-AB81-E237-406C-CAB6854D1A04}"/>
              </a:ext>
            </a:extLst>
          </p:cNvPr>
          <p:cNvSpPr>
            <a:spLocks noGrp="1"/>
          </p:cNvSpPr>
          <p:nvPr>
            <p:ph type="sldNum" sz="quarter" idx="12"/>
          </p:nvPr>
        </p:nvSpPr>
        <p:spPr/>
        <p:txBody>
          <a:bodyPr/>
          <a:lstStyle/>
          <a:p>
            <a:fld id="{88E059AB-C2BD-47B8-AEDF-5A3205BE70BE}" type="slidenum">
              <a:rPr lang="en-CA" smtClean="0"/>
              <a:t>13</a:t>
            </a:fld>
            <a:endParaRPr lang="en-CA"/>
          </a:p>
        </p:txBody>
      </p:sp>
      <p:sp>
        <p:nvSpPr>
          <p:cNvPr id="5" name="TextBox 4">
            <a:extLst>
              <a:ext uri="{FF2B5EF4-FFF2-40B4-BE49-F238E27FC236}">
                <a16:creationId xmlns:a16="http://schemas.microsoft.com/office/drawing/2014/main" id="{963E4672-3A5E-DD0F-6EF5-7DA33561E5B8}"/>
              </a:ext>
            </a:extLst>
          </p:cNvPr>
          <p:cNvSpPr txBox="1"/>
          <p:nvPr/>
        </p:nvSpPr>
        <p:spPr>
          <a:xfrm>
            <a:off x="-140998" y="675156"/>
            <a:ext cx="12192247" cy="5892655"/>
          </a:xfrm>
          <a:prstGeom prst="rect">
            <a:avLst/>
          </a:prstGeom>
          <a:noFill/>
        </p:spPr>
        <p:txBody>
          <a:bodyPr>
            <a:noAutofit/>
          </a:bodyPr>
          <a:lstStyle/>
          <a:p>
            <a:pPr lvl="1">
              <a:lnSpc>
                <a:spcPct val="110000"/>
              </a:lnSpc>
              <a:spcBef>
                <a:spcPts val="504"/>
              </a:spcBef>
              <a:buClr>
                <a:srgbClr val="B91F0F"/>
              </a:buClr>
              <a:buSzPct val="85000"/>
              <a:defRPr/>
            </a:pPr>
            <a:r>
              <a:rPr lang="en-US" altLang="fr-FR" sz="1550" b="1" dirty="0">
                <a:solidFill>
                  <a:schemeClr val="accent3">
                    <a:lumMod val="50000"/>
                  </a:schemeClr>
                </a:solidFill>
                <a:latin typeface="Arial" panose="020B0604020202020204" pitchFamily="34" charset="0"/>
                <a:cs typeface="Arial" panose="020B0604020202020204" pitchFamily="34" charset="0"/>
              </a:rPr>
              <a:t>Budget 2022 provided: </a:t>
            </a:r>
            <a:r>
              <a:rPr lang="en-US" sz="1550" dirty="0">
                <a:solidFill>
                  <a:schemeClr val="accent3">
                    <a:lumMod val="50000"/>
                  </a:schemeClr>
                </a:solidFill>
                <a:latin typeface="Arial" panose="020B0604020202020204" pitchFamily="34" charset="0"/>
                <a:cs typeface="Arial" panose="020B0604020202020204" pitchFamily="34" charset="0"/>
              </a:rPr>
              <a:t>$269 million over five years, starting in 2022-23, to Natural Resources Canada to help provinces and territories procure firefighting equipment such as vehicles and aircrafts; $39.2 million over five years, starting in 2022-23, to Indigenous Services Canada to support the purchase of firefighting equipment by First Nations communities; $37.9 million over five years, starting in 2022-23, to Natural Resources Canada to train 1,000 additional firefighters and incorporate Indigenous traditional knowledge in fire management; $169.9 million over 11 years, starting in 2022-23, to the Canadian Space Agency, Natural Resources Canada, and Environment and Climate Change Canada to deliver and operate a new wildfire monitoring satellite system.</a:t>
            </a:r>
          </a:p>
          <a:p>
            <a:pPr lvl="1">
              <a:lnSpc>
                <a:spcPct val="110000"/>
              </a:lnSpc>
              <a:spcBef>
                <a:spcPts val="504"/>
              </a:spcBef>
              <a:buClr>
                <a:srgbClr val="B91F0F"/>
              </a:buClr>
              <a:buSzPct val="85000"/>
              <a:defRPr/>
            </a:pPr>
            <a:endParaRPr lang="en-US" sz="500" dirty="0">
              <a:solidFill>
                <a:schemeClr val="accent3">
                  <a:lumMod val="50000"/>
                </a:schemeClr>
              </a:solidFill>
              <a:latin typeface="Arial" panose="020B0604020202020204" pitchFamily="34" charset="0"/>
              <a:cs typeface="Arial" panose="020B0604020202020204" pitchFamily="34" charset="0"/>
            </a:endParaRPr>
          </a:p>
          <a:p>
            <a:pPr lvl="1">
              <a:lnSpc>
                <a:spcPct val="110000"/>
              </a:lnSpc>
              <a:spcBef>
                <a:spcPts val="504"/>
              </a:spcBef>
              <a:buClr>
                <a:srgbClr val="B91F0F"/>
              </a:buClr>
              <a:buSzPct val="85000"/>
              <a:defRPr/>
            </a:pPr>
            <a:r>
              <a:rPr lang="en-US" sz="1550" b="1" dirty="0">
                <a:solidFill>
                  <a:schemeClr val="accent3">
                    <a:lumMod val="50000"/>
                  </a:schemeClr>
                </a:solidFill>
                <a:latin typeface="Arial" panose="020B0604020202020204" pitchFamily="34" charset="0"/>
                <a:cs typeface="Arial" panose="020B0604020202020204" pitchFamily="34" charset="0"/>
              </a:rPr>
              <a:t>B</a:t>
            </a:r>
            <a:r>
              <a:rPr lang="en-US" altLang="fr-FR" sz="1550" b="1" dirty="0">
                <a:solidFill>
                  <a:schemeClr val="accent3">
                    <a:lumMod val="50000"/>
                  </a:schemeClr>
                </a:solidFill>
                <a:latin typeface="Arial" panose="020B0604020202020204" pitchFamily="34" charset="0"/>
                <a:cs typeface="Arial" panose="020B0604020202020204" pitchFamily="34" charset="0"/>
              </a:rPr>
              <a:t>udget 2021 provided: </a:t>
            </a:r>
            <a:r>
              <a:rPr lang="en-US" altLang="fr-FR" sz="1550" dirty="0">
                <a:solidFill>
                  <a:schemeClr val="accent3">
                    <a:lumMod val="50000"/>
                  </a:schemeClr>
                </a:solidFill>
                <a:latin typeface="Arial" panose="020B0604020202020204" pitchFamily="34" charset="0"/>
                <a:cs typeface="Arial" panose="020B0604020202020204" pitchFamily="34" charset="0"/>
              </a:rPr>
              <a:t>$28.7 million over five years, starting in 2021-22, to Natural Resources Canada to support increased mapping of areas in Northern Canada at risk of wildfires and enhance the capacity of the Canadian Interagency Forest Fire Centre’ $100.6 million over five years, starting in 2021-22, to the Parks Canada Agency to enhance wildfire preparedness in Canada’s National Parks; $1.375 billion over 12 years to renew the Disaster Mitigation and Adaptation Fund. </a:t>
            </a:r>
            <a:endParaRPr lang="en-US" altLang="fr-FR" sz="1550" dirty="0">
              <a:solidFill>
                <a:schemeClr val="accent3">
                  <a:lumMod val="50000"/>
                </a:schemeClr>
              </a:solidFill>
              <a:highlight>
                <a:srgbClr val="FFFF00"/>
              </a:highlight>
              <a:latin typeface="Arial" panose="020B0604020202020204" pitchFamily="34" charset="0"/>
              <a:cs typeface="Arial" panose="020B0604020202020204" pitchFamily="34" charset="0"/>
            </a:endParaRPr>
          </a:p>
          <a:p>
            <a:pPr lvl="1">
              <a:lnSpc>
                <a:spcPct val="110000"/>
              </a:lnSpc>
              <a:spcBef>
                <a:spcPts val="504"/>
              </a:spcBef>
              <a:buClr>
                <a:srgbClr val="B91F0F"/>
              </a:buClr>
              <a:buSzPct val="85000"/>
              <a:defRPr/>
            </a:pPr>
            <a:endParaRPr lang="en-US" altLang="en-US" sz="500" b="1" dirty="0">
              <a:solidFill>
                <a:schemeClr val="accent3">
                  <a:lumMod val="50000"/>
                </a:schemeClr>
              </a:solidFill>
              <a:latin typeface="Arial" panose="020B0604020202020204" pitchFamily="34" charset="0"/>
              <a:cs typeface="Arial" panose="020B0604020202020204" pitchFamily="34" charset="0"/>
            </a:endParaRPr>
          </a:p>
          <a:p>
            <a:pPr lvl="1">
              <a:lnSpc>
                <a:spcPct val="110000"/>
              </a:lnSpc>
              <a:buClr>
                <a:srgbClr val="B91F0F"/>
              </a:buClr>
              <a:buSzPct val="85000"/>
              <a:defRPr/>
            </a:pPr>
            <a:r>
              <a:rPr lang="en-US" altLang="en-US" sz="1550" b="1" dirty="0">
                <a:solidFill>
                  <a:schemeClr val="accent3">
                    <a:lumMod val="50000"/>
                  </a:schemeClr>
                </a:solidFill>
                <a:latin typeface="Arial" panose="020B0604020202020204" pitchFamily="34" charset="0"/>
                <a:cs typeface="Arial" panose="020B0604020202020204" pitchFamily="34" charset="0"/>
              </a:rPr>
              <a:t>Budget 2019 provided: </a:t>
            </a:r>
            <a:r>
              <a:rPr lang="en-US" sz="1550" dirty="0">
                <a:solidFill>
                  <a:schemeClr val="accent3">
                    <a:lumMod val="50000"/>
                  </a:schemeClr>
                </a:solidFill>
                <a:latin typeface="Arial" panose="020B0604020202020204" pitchFamily="34" charset="0"/>
                <a:cs typeface="Arial" panose="020B0604020202020204" pitchFamily="34" charset="0"/>
              </a:rPr>
              <a:t>$151.23 million over five years, starting in 2019–20, ($9.28 million per year ongoing) to improve emergency management in Canada, including in Indigenous communities; $211.0 million over five years, starting in 2019–20 ($49.4 million per year ongoing) to support increased resiliency and emergency management on-reserve; $48.0 million over four years, starting in 2020–21, to renew funding for on-reserve infrastructure projects to protect communities from climate-related hazards.</a:t>
            </a:r>
          </a:p>
          <a:p>
            <a:pPr marL="628650" lvl="1" indent="-171450">
              <a:lnSpc>
                <a:spcPct val="110000"/>
              </a:lnSpc>
              <a:buClr>
                <a:srgbClr val="B91F0F"/>
              </a:buClr>
              <a:buSzPct val="85000"/>
              <a:buFont typeface="Arial" panose="020B0604020202020204" pitchFamily="34" charset="0"/>
              <a:buChar char="•"/>
              <a:defRPr/>
            </a:pPr>
            <a:endParaRPr lang="en-US" sz="500" dirty="0">
              <a:solidFill>
                <a:srgbClr val="000000"/>
              </a:solidFill>
              <a:latin typeface="Arial" panose="020B0604020202020204" pitchFamily="34" charset="0"/>
              <a:cs typeface="Arial" panose="020B0604020202020204" pitchFamily="34" charset="0"/>
            </a:endParaRPr>
          </a:p>
          <a:p>
            <a:pPr lvl="1">
              <a:lnSpc>
                <a:spcPct val="110000"/>
              </a:lnSpc>
              <a:spcBef>
                <a:spcPts val="504"/>
              </a:spcBef>
              <a:buClr>
                <a:srgbClr val="B91F0F"/>
              </a:buClr>
              <a:buSzPct val="85000"/>
              <a:defRPr/>
            </a:pPr>
            <a:r>
              <a:rPr lang="en-US" altLang="fr-FR" sz="1550" b="1" dirty="0">
                <a:solidFill>
                  <a:schemeClr val="accent3">
                    <a:lumMod val="50000"/>
                  </a:schemeClr>
                </a:solidFill>
                <a:latin typeface="Arial" panose="020B0604020202020204" pitchFamily="34" charset="0"/>
                <a:cs typeface="Arial" panose="020B0604020202020204" pitchFamily="34" charset="0"/>
              </a:rPr>
              <a:t>Budget 2018 provided</a:t>
            </a:r>
            <a:r>
              <a:rPr lang="en-US" altLang="fr-FR" sz="1550" dirty="0">
                <a:solidFill>
                  <a:schemeClr val="accent3">
                    <a:lumMod val="50000"/>
                  </a:schemeClr>
                </a:solidFill>
                <a:latin typeface="Arial" panose="020B0604020202020204" pitchFamily="34" charset="0"/>
                <a:cs typeface="Arial" panose="020B0604020202020204" pitchFamily="34" charset="0"/>
              </a:rPr>
              <a:t>: initial investment of $2 billion over 10 years for the Disaster Mitigation and Adaptation (DMAF) fund. </a:t>
            </a:r>
          </a:p>
          <a:p>
            <a:pPr lvl="1">
              <a:lnSpc>
                <a:spcPct val="110000"/>
              </a:lnSpc>
              <a:spcBef>
                <a:spcPts val="504"/>
              </a:spcBef>
              <a:buClr>
                <a:srgbClr val="B91F0F"/>
              </a:buClr>
              <a:buSzPct val="85000"/>
              <a:defRPr/>
            </a:pPr>
            <a:endParaRPr lang="en-US" altLang="fr-FR" sz="500" b="1" dirty="0">
              <a:solidFill>
                <a:schemeClr val="accent3">
                  <a:lumMod val="50000"/>
                </a:schemeClr>
              </a:solidFill>
              <a:latin typeface="Arial" panose="020B0604020202020204" pitchFamily="34" charset="0"/>
              <a:cs typeface="Arial" panose="020B0604020202020204" pitchFamily="34" charset="0"/>
            </a:endParaRPr>
          </a:p>
          <a:p>
            <a:pPr lvl="1">
              <a:lnSpc>
                <a:spcPct val="110000"/>
              </a:lnSpc>
              <a:spcBef>
                <a:spcPts val="504"/>
              </a:spcBef>
              <a:buClr>
                <a:srgbClr val="B91F0F"/>
              </a:buClr>
              <a:buSzPct val="85000"/>
              <a:defRPr/>
            </a:pPr>
            <a:r>
              <a:rPr lang="en-US" altLang="fr-FR" sz="1550" b="1" dirty="0">
                <a:solidFill>
                  <a:schemeClr val="accent3">
                    <a:lumMod val="50000"/>
                  </a:schemeClr>
                </a:solidFill>
                <a:latin typeface="Arial" panose="020B0604020202020204" pitchFamily="34" charset="0"/>
                <a:cs typeface="Arial" panose="020B0604020202020204" pitchFamily="34" charset="0"/>
              </a:rPr>
              <a:t>Budgets 2017 and 2016 provided</a:t>
            </a:r>
            <a:r>
              <a:rPr lang="en-US" altLang="fr-FR" sz="1550" dirty="0">
                <a:solidFill>
                  <a:schemeClr val="accent3">
                    <a:lumMod val="50000"/>
                  </a:schemeClr>
                </a:solidFill>
                <a:latin typeface="Arial" panose="020B0604020202020204" pitchFamily="34" charset="0"/>
                <a:cs typeface="Arial" panose="020B0604020202020204" pitchFamily="34" charset="0"/>
              </a:rPr>
              <a:t>: The Investing in Canada plan included $180 billion over 12 years for the Investing in Canada plan to modernize infrastructure across Canada (including rural and northern communities), to be delivered by 21 departments and agencies; $42.5 million in financial support from Infrastructure Canada (2016-2021) to the National Research Council of Canada for work to integrate climate resilience into building infrastructure, guides, codes. </a:t>
            </a:r>
            <a:endParaRPr lang="en-US" altLang="fr-FR" sz="1550" b="1" dirty="0"/>
          </a:p>
        </p:txBody>
      </p:sp>
    </p:spTree>
    <p:extLst>
      <p:ext uri="{BB962C8B-B14F-4D97-AF65-F5344CB8AC3E}">
        <p14:creationId xmlns:p14="http://schemas.microsoft.com/office/powerpoint/2010/main" val="367672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EE14-B773-4CBF-8EFD-17BEB949F056}"/>
              </a:ext>
            </a:extLst>
          </p:cNvPr>
          <p:cNvSpPr>
            <a:spLocks noGrp="1"/>
          </p:cNvSpPr>
          <p:nvPr>
            <p:ph type="title"/>
          </p:nvPr>
        </p:nvSpPr>
        <p:spPr>
          <a:xfrm>
            <a:off x="381000" y="243192"/>
            <a:ext cx="10972800" cy="637754"/>
          </a:xfrm>
        </p:spPr>
        <p:txBody>
          <a:bodyPr>
            <a:noAutofit/>
          </a:bodyPr>
          <a:lstStyle/>
          <a:p>
            <a:r>
              <a:rPr lang="en-CA" sz="3200" b="1" u="sng" dirty="0">
                <a:solidFill>
                  <a:schemeClr val="accent3">
                    <a:lumMod val="75000"/>
                  </a:schemeClr>
                </a:solidFill>
                <a:latin typeface="Arial" panose="020B0604020202020204" pitchFamily="34" charset="0"/>
                <a:cs typeface="Arial" panose="020B0604020202020204" pitchFamily="34" charset="0"/>
              </a:rPr>
              <a:t>Federal Government Roles – Wildland Fire</a:t>
            </a:r>
          </a:p>
        </p:txBody>
      </p:sp>
      <p:sp>
        <p:nvSpPr>
          <p:cNvPr id="4" name="Slide Number Placeholder 3">
            <a:extLst>
              <a:ext uri="{FF2B5EF4-FFF2-40B4-BE49-F238E27FC236}">
                <a16:creationId xmlns:a16="http://schemas.microsoft.com/office/drawing/2014/main" id="{3922AD25-6FE0-43D8-8241-B0C25A8F2A01}"/>
              </a:ext>
            </a:extLst>
          </p:cNvPr>
          <p:cNvSpPr>
            <a:spLocks noGrp="1"/>
          </p:cNvSpPr>
          <p:nvPr>
            <p:ph type="sldNum" sz="quarter" idx="12"/>
          </p:nvPr>
        </p:nvSpPr>
        <p:spPr/>
        <p:txBody>
          <a:bodyPr/>
          <a:lstStyle/>
          <a:p>
            <a:fld id="{0D297C05-AC99-294D-B757-1B4E4231E772}" type="slidenum">
              <a:rPr lang="en-US" smtClean="0"/>
              <a:t>14</a:t>
            </a:fld>
            <a:endParaRPr lang="en-US"/>
          </a:p>
        </p:txBody>
      </p:sp>
      <p:sp>
        <p:nvSpPr>
          <p:cNvPr id="7" name="Rectangle 1">
            <a:extLst>
              <a:ext uri="{FF2B5EF4-FFF2-40B4-BE49-F238E27FC236}">
                <a16:creationId xmlns:a16="http://schemas.microsoft.com/office/drawing/2014/main" id="{6650C086-AE49-F335-2BF3-3E0886A75899}"/>
              </a:ext>
            </a:extLst>
          </p:cNvPr>
          <p:cNvSpPr>
            <a:spLocks noChangeArrowheads="1"/>
          </p:cNvSpPr>
          <p:nvPr/>
        </p:nvSpPr>
        <p:spPr bwMode="auto">
          <a:xfrm>
            <a:off x="555307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7D977DBB-753B-CFF6-7A89-CAAD06ED9B23}"/>
              </a:ext>
            </a:extLst>
          </p:cNvPr>
          <p:cNvSpPr txBox="1"/>
          <p:nvPr/>
        </p:nvSpPr>
        <p:spPr>
          <a:xfrm>
            <a:off x="8115300" y="3214687"/>
            <a:ext cx="914400" cy="914400"/>
          </a:xfrm>
          <a:prstGeom prst="rect">
            <a:avLst/>
          </a:prstGeom>
          <a:noFill/>
        </p:spPr>
        <p:txBody>
          <a:bodyPr wrap="square" rtlCol="0">
            <a:spAutoFit/>
          </a:bodyPr>
          <a:lstStyle/>
          <a:p>
            <a:endParaRPr lang="en-CA" dirty="0"/>
          </a:p>
        </p:txBody>
      </p:sp>
      <p:sp>
        <p:nvSpPr>
          <p:cNvPr id="16" name="TextBox 15">
            <a:extLst>
              <a:ext uri="{FF2B5EF4-FFF2-40B4-BE49-F238E27FC236}">
                <a16:creationId xmlns:a16="http://schemas.microsoft.com/office/drawing/2014/main" id="{069EAEB8-B3E3-7CAE-10AD-7070FDEFCEF2}"/>
              </a:ext>
            </a:extLst>
          </p:cNvPr>
          <p:cNvSpPr txBox="1"/>
          <p:nvPr/>
        </p:nvSpPr>
        <p:spPr>
          <a:xfrm>
            <a:off x="192773" y="880946"/>
            <a:ext cx="11762665" cy="5713615"/>
          </a:xfrm>
          <a:prstGeom prst="rect">
            <a:avLst/>
          </a:prstGeom>
          <a:noFill/>
        </p:spPr>
        <p:txBody>
          <a:bodyPr wrap="square">
            <a:spAutoFit/>
          </a:bodyPr>
          <a:lstStyle/>
          <a:p>
            <a:pPr>
              <a:lnSpc>
                <a:spcPct val="107000"/>
              </a:lnSpc>
              <a:spcAft>
                <a:spcPts val="800"/>
              </a:spcAft>
            </a:pPr>
            <a:r>
              <a:rPr lang="en-CA" sz="13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 Safety Canada: </a:t>
            </a:r>
            <a:r>
              <a:rPr lang="en-CA" sz="13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Government Operations Centre (GOC) leads federal response coordination for emergencies, which includes maintaining federal situational awareness, developing integrated risk assessments, and supporting response coordination.</a:t>
            </a:r>
            <a:endParaRPr lang="en-CA"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3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Canadian Armed Forces (CAF): </a:t>
            </a:r>
            <a:r>
              <a:rPr lang="en-CA" sz="13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May provide limited self-sustaining support to front-line relief operations, excluding social crises and enforcement/security tasks, once all available options have been exhausted, including PT and private sector.</a:t>
            </a:r>
            <a:endParaRPr lang="en-CA"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3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Natural Resources Canada (NRCan):</a:t>
            </a:r>
            <a:r>
              <a:rPr lang="en-CA" sz="13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Leads international memorandums of understanding/ arrangements for fire management cooperation and resource exchange; conducts monthly national fire season forecasting; provides  wildfire intelligence and predictive services; and, monitors</a:t>
            </a:r>
            <a:br>
              <a:rPr lang="en-CA" sz="13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CA" sz="13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reports on national fire locations and conditions.</a:t>
            </a:r>
            <a:endParaRPr lang="en-CA"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3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Environment and Climate Change Canada (ECCC): </a:t>
            </a:r>
            <a:r>
              <a:rPr lang="en-CA" sz="13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Provides specialized weather and wildland fire-related products and forecasts including air quality and smoke transport modeling, which could be used for evacuation planning and assessing potential health impacts.</a:t>
            </a:r>
            <a:endParaRPr lang="en-CA"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3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Indigenous Services Canada (ISC): </a:t>
            </a:r>
            <a:r>
              <a:rPr lang="en-CA" sz="13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Provides funding for preparedness, mitigation, response and recovery activities for on-reserve communities; helps facilitate the coordination of operations between FPT partners and supports impacted First Nations (FN); assists host communities with the delivery of services for FN evacuees; provides and makes arrangements for health programs and social services.</a:t>
            </a:r>
            <a:endParaRPr lang="en-CA"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3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Parks Canada Agency (PCA): </a:t>
            </a:r>
            <a:r>
              <a:rPr lang="en-CA" sz="13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Manages wildland fires across 350,195 km2 of federal Crown lands.</a:t>
            </a:r>
          </a:p>
          <a:p>
            <a:pPr>
              <a:lnSpc>
                <a:spcPct val="107000"/>
              </a:lnSpc>
              <a:spcAft>
                <a:spcPts val="800"/>
              </a:spcAft>
            </a:pPr>
            <a:r>
              <a:rPr lang="en-CA" sz="1300" b="1" kern="0" dirty="0">
                <a:latin typeface="Arial" panose="020B0604020202020204" pitchFamily="34" charset="0"/>
                <a:ea typeface="Times New Roman" panose="02020603050405020304" pitchFamily="18" charset="0"/>
                <a:cs typeface="Times New Roman" panose="02020603050405020304" pitchFamily="18" charset="0"/>
              </a:rPr>
              <a:t>S</a:t>
            </a:r>
            <a:r>
              <a:rPr lang="en-CA" sz="1300" b="1" kern="0" dirty="0">
                <a:effectLst/>
                <a:latin typeface="Arial" panose="020B0604020202020204" pitchFamily="34" charset="0"/>
                <a:ea typeface="Times New Roman" panose="02020603050405020304" pitchFamily="18" charset="0"/>
                <a:cs typeface="Times New Roman" panose="02020603050405020304" pitchFamily="18" charset="0"/>
              </a:rPr>
              <a:t>ervice Canada/ESDC: </a:t>
            </a:r>
            <a:r>
              <a:rPr lang="en-CA" sz="1300" kern="0" dirty="0">
                <a:effectLst/>
                <a:latin typeface="Arial" panose="020B0604020202020204" pitchFamily="34" charset="0"/>
                <a:ea typeface="Times New Roman" panose="02020603050405020304" pitchFamily="18" charset="0"/>
                <a:cs typeface="Times New Roman" panose="02020603050405020304" pitchFamily="18" charset="0"/>
              </a:rPr>
              <a:t>Facilitates access to services and benefits and flows resources quickly to those whose employment has been interrupted and require temporary income support, identity document replacements and to employers whose businesses have been also impacted.</a:t>
            </a:r>
            <a:endParaRPr lang="en-CA"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300" b="1" kern="0" dirty="0">
                <a:effectLst/>
                <a:latin typeface="Arial" panose="020B0604020202020204" pitchFamily="34" charset="0"/>
                <a:ea typeface="Times New Roman" panose="02020603050405020304" pitchFamily="18" charset="0"/>
                <a:cs typeface="Times New Roman" panose="02020603050405020304" pitchFamily="18" charset="0"/>
              </a:rPr>
              <a:t>Public Health Agency Canada (PHAC)</a:t>
            </a:r>
            <a:r>
              <a:rPr lang="en-CA" sz="1300" kern="0" dirty="0">
                <a:effectLst/>
                <a:latin typeface="Arial" panose="020B0604020202020204" pitchFamily="34" charset="0"/>
                <a:ea typeface="Times New Roman" panose="02020603050405020304" pitchFamily="18" charset="0"/>
                <a:cs typeface="Times New Roman" panose="02020603050405020304" pitchFamily="18" charset="0"/>
              </a:rPr>
              <a:t>: coordinates access to Health Portfolio health related supports; maintains the National Emergency Strategic Stockpile (NESS) which maintains emergency social services assets such as beds and blankets to support temporary accommodations for evacuations; work with ECCC to provide the Air Quality Health Index, health-risk messaging on wildfires and air quality.</a:t>
            </a:r>
            <a:endParaRPr lang="en-CA" sz="1300" kern="1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CA" sz="1300" b="1" kern="0" dirty="0">
                <a:effectLst/>
                <a:latin typeface="Arial" panose="020B0604020202020204" pitchFamily="34" charset="0"/>
                <a:ea typeface="Times New Roman" panose="02020603050405020304" pitchFamily="18" charset="0"/>
                <a:cs typeface="Times New Roman" panose="02020603050405020304" pitchFamily="18" charset="0"/>
              </a:rPr>
              <a:t>Innovation, Science and Economic Development Canada (ISED): </a:t>
            </a:r>
            <a:r>
              <a:rPr lang="en-CA" sz="1300" kern="0" dirty="0">
                <a:effectLst/>
                <a:latin typeface="Arial" panose="020B0604020202020204" pitchFamily="34" charset="0"/>
                <a:ea typeface="Times New Roman" panose="02020603050405020304" pitchFamily="18" charset="0"/>
                <a:cs typeface="Times New Roman" panose="02020603050405020304" pitchFamily="18" charset="0"/>
              </a:rPr>
              <a:t>Information gathering and sharing systems, networks and protocols to detect telecommunication disruptions or events of significance that facilitate effective communication and collaboration across the telecommunication sector/industry</a:t>
            </a:r>
            <a:endParaRPr lang="en-CA"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300" b="1" kern="0" dirty="0">
                <a:effectLst/>
                <a:latin typeface="Arial" panose="020B0604020202020204" pitchFamily="34" charset="0"/>
                <a:ea typeface="Times New Roman" panose="02020603050405020304" pitchFamily="18" charset="0"/>
                <a:cs typeface="Times New Roman" panose="02020603050405020304" pitchFamily="18" charset="0"/>
              </a:rPr>
              <a:t>Transport Canada (TC):</a:t>
            </a:r>
            <a:r>
              <a:rPr lang="en-CA" sz="1300" kern="0" dirty="0">
                <a:effectLst/>
                <a:latin typeface="Arial" panose="020B0604020202020204" pitchFamily="34" charset="0"/>
                <a:ea typeface="Times New Roman" panose="02020603050405020304" pitchFamily="18" charset="0"/>
                <a:cs typeface="Times New Roman" panose="02020603050405020304" pitchFamily="18" charset="0"/>
              </a:rPr>
              <a:t> Situation Centre provides 24/7 monitoring of the transportation system and a single window for incident reporting by industry;</a:t>
            </a:r>
            <a:r>
              <a:rPr lang="en-CA" sz="1300" kern="100" dirty="0">
                <a:effectLst/>
                <a:latin typeface="Arial" panose="020B0604020202020204" pitchFamily="34" charset="0"/>
                <a:ea typeface="Calibri" panose="020F0502020204030204" pitchFamily="34" charset="0"/>
                <a:cs typeface="Times New Roman" panose="02020603050405020304" pitchFamily="18" charset="0"/>
              </a:rPr>
              <a:t> </a:t>
            </a:r>
            <a:r>
              <a:rPr lang="en-CA" sz="1300" kern="0" dirty="0">
                <a:effectLst/>
                <a:latin typeface="Arial" panose="020B0604020202020204" pitchFamily="34" charset="0"/>
                <a:ea typeface="Times New Roman" panose="02020603050405020304" pitchFamily="18" charset="0"/>
                <a:cs typeface="Times New Roman" panose="02020603050405020304" pitchFamily="18" charset="0"/>
              </a:rPr>
              <a:t>facilitate transportation movement by issuing exemptions and </a:t>
            </a:r>
            <a:r>
              <a:rPr lang="en-CA" sz="1300" kern="0" dirty="0">
                <a:latin typeface="Arial" panose="020B0604020202020204" pitchFamily="34" charset="0"/>
                <a:ea typeface="Times New Roman" panose="02020603050405020304" pitchFamily="18" charset="0"/>
                <a:cs typeface="Times New Roman" panose="02020603050405020304" pitchFamily="18" charset="0"/>
              </a:rPr>
              <a:t>adjusting</a:t>
            </a:r>
            <a:r>
              <a:rPr lang="en-CA" sz="1300" kern="0" dirty="0">
                <a:effectLst/>
                <a:latin typeface="Arial" panose="020B0604020202020204" pitchFamily="34" charset="0"/>
                <a:ea typeface="Times New Roman" panose="02020603050405020304" pitchFamily="18" charset="0"/>
                <a:cs typeface="Times New Roman" panose="02020603050405020304" pitchFamily="18" charset="0"/>
              </a:rPr>
              <a:t> regulatory requirements for air and rail when/where necessary. </a:t>
            </a:r>
            <a:endParaRPr lang="en-CA" sz="1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869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CA194E-482B-3E33-00B1-CCF288F53E9D}"/>
              </a:ext>
            </a:extLst>
          </p:cNvPr>
          <p:cNvSpPr>
            <a:spLocks noGrp="1"/>
          </p:cNvSpPr>
          <p:nvPr>
            <p:ph type="sldNum" sz="quarter" idx="12"/>
          </p:nvPr>
        </p:nvSpPr>
        <p:spPr/>
        <p:txBody>
          <a:bodyPr/>
          <a:lstStyle/>
          <a:p>
            <a:fld id="{8395A67B-D0FE-F448-80B1-1191BC67A3E6}" type="slidenum">
              <a:rPr lang="en-US" smtClean="0"/>
              <a:pPr/>
              <a:t>2</a:t>
            </a:fld>
            <a:endParaRPr lang="en-US"/>
          </a:p>
        </p:txBody>
      </p:sp>
      <p:sp>
        <p:nvSpPr>
          <p:cNvPr id="5" name="Title 1">
            <a:extLst>
              <a:ext uri="{FF2B5EF4-FFF2-40B4-BE49-F238E27FC236}">
                <a16:creationId xmlns:a16="http://schemas.microsoft.com/office/drawing/2014/main" id="{1A98DB49-123A-E10B-9C7B-182DDA3D2643}"/>
              </a:ext>
            </a:extLst>
          </p:cNvPr>
          <p:cNvSpPr>
            <a:spLocks noGrp="1"/>
          </p:cNvSpPr>
          <p:nvPr>
            <p:ph type="title"/>
          </p:nvPr>
        </p:nvSpPr>
        <p:spPr>
          <a:xfrm>
            <a:off x="461169" y="58056"/>
            <a:ext cx="11269662" cy="720762"/>
          </a:xfrm>
        </p:spPr>
        <p:txBody>
          <a:bodyPr>
            <a:normAutofit/>
          </a:bodyPr>
          <a:lstStyle/>
          <a:p>
            <a:r>
              <a:rPr lang="en-CA" sz="3600" b="1" u="sng" dirty="0">
                <a:solidFill>
                  <a:schemeClr val="accent1">
                    <a:lumMod val="50000"/>
                  </a:schemeClr>
                </a:solidFill>
              </a:rPr>
              <a:t>Background and Context </a:t>
            </a:r>
          </a:p>
        </p:txBody>
      </p:sp>
      <p:sp>
        <p:nvSpPr>
          <p:cNvPr id="9" name="Title 1">
            <a:extLst>
              <a:ext uri="{FF2B5EF4-FFF2-40B4-BE49-F238E27FC236}">
                <a16:creationId xmlns:a16="http://schemas.microsoft.com/office/drawing/2014/main" id="{E23B63A5-B12E-E0D6-4ADF-2FE96B6F3306}"/>
              </a:ext>
            </a:extLst>
          </p:cNvPr>
          <p:cNvSpPr txBox="1">
            <a:spLocks/>
          </p:cNvSpPr>
          <p:nvPr/>
        </p:nvSpPr>
        <p:spPr>
          <a:xfrm>
            <a:off x="4108538" y="1035727"/>
            <a:ext cx="7878870" cy="4777244"/>
          </a:xfrm>
          <a:prstGeom prst="rect">
            <a:avLst/>
          </a:prstGeom>
        </p:spPr>
        <p:txBody>
          <a:bodyPr vert="horz" lIns="91440" tIns="45720" rIns="91440" bIns="45720" rtlCol="0">
            <a:normAutofit/>
          </a:bodyPr>
          <a:lstStyle>
            <a:lvl1pPr marL="287338" indent="-287338" algn="l" defTabSz="914400" rtl="0" eaLnBrk="1" latinLnBrk="0" hangingPunct="1">
              <a:lnSpc>
                <a:spcPct val="90000"/>
              </a:lnSpc>
              <a:spcBef>
                <a:spcPts val="1000"/>
              </a:spcBef>
              <a:buSzPct val="70000"/>
              <a:buFont typeface="Arial" panose="020B0604020202020204" pitchFamily="34" charset="0"/>
              <a:buChar char="•"/>
              <a:tabLst/>
              <a:defRPr sz="28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65138" indent="-177800" algn="l" defTabSz="914400" rtl="0" eaLnBrk="1" latinLnBrk="0" hangingPunct="1">
              <a:lnSpc>
                <a:spcPct val="90000"/>
              </a:lnSpc>
              <a:spcBef>
                <a:spcPts val="500"/>
              </a:spcBef>
              <a:buSzPct val="65000"/>
              <a:buFont typeface="Arial" panose="020B0604020202020204" pitchFamily="34" charset="0"/>
              <a:buChar char="•"/>
              <a:tabLst/>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744538" indent="-169863" algn="l" defTabSz="914400" rtl="0" eaLnBrk="1" latinLnBrk="0" hangingPunct="1">
              <a:lnSpc>
                <a:spcPct val="90000"/>
              </a:lnSpc>
              <a:spcBef>
                <a:spcPts val="500"/>
              </a:spcBef>
              <a:buSzPct val="55000"/>
              <a:buFont typeface="Arial" panose="020B0604020202020204" pitchFamily="34" charset="0"/>
              <a:buChar char="•"/>
              <a:tabLst/>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973138" indent="-169863" algn="l" defTabSz="914400" rtl="0" eaLnBrk="1" latinLnBrk="0" hangingPunct="1">
              <a:lnSpc>
                <a:spcPct val="90000"/>
              </a:lnSpc>
              <a:spcBef>
                <a:spcPts val="500"/>
              </a:spcBef>
              <a:buClr>
                <a:srgbClr val="5B86AD"/>
              </a:buClr>
              <a:buSzPct val="110000"/>
              <a:buFont typeface="Arial" panose="020B0604020202020204" pitchFamily="34" charset="0"/>
              <a:buChar char="•"/>
              <a:tabLst/>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201738" indent="-169863" algn="l" defTabSz="914400" rtl="0" eaLnBrk="1" latinLnBrk="0" hangingPunct="1">
              <a:lnSpc>
                <a:spcPct val="90000"/>
              </a:lnSpc>
              <a:spcBef>
                <a:spcPts val="500"/>
              </a:spcBef>
              <a:buClr>
                <a:srgbClr val="5B86AD"/>
              </a:buClr>
              <a:buFont typeface="Arial" panose="020B0604020202020204" pitchFamily="34" charset="0"/>
              <a:buChar char="•"/>
              <a:tabLst/>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b="1" dirty="0">
                <a:solidFill>
                  <a:schemeClr val="accent1">
                    <a:lumMod val="50000"/>
                  </a:schemeClr>
                </a:solidFill>
                <a:latin typeface="+mj-lt"/>
                <a:cs typeface="Miriam" panose="020B0502050101010101" pitchFamily="34" charset="-79"/>
              </a:rPr>
              <a:t>Wildland fires are Canada’s second most costly disaster. </a:t>
            </a:r>
          </a:p>
          <a:p>
            <a:endParaRPr lang="en-US" sz="2400" b="1" dirty="0">
              <a:solidFill>
                <a:schemeClr val="accent1">
                  <a:lumMod val="50000"/>
                </a:schemeClr>
              </a:solidFill>
              <a:latin typeface="+mj-lt"/>
              <a:cs typeface="Miriam" panose="020B0502050101010101" pitchFamily="34" charset="-79"/>
            </a:endParaRPr>
          </a:p>
          <a:p>
            <a:r>
              <a:rPr lang="en-US" sz="2400" b="1" dirty="0">
                <a:solidFill>
                  <a:schemeClr val="accent1">
                    <a:lumMod val="50000"/>
                  </a:schemeClr>
                </a:solidFill>
                <a:latin typeface="+mj-lt"/>
                <a:cs typeface="Miriam" panose="020B0502050101010101" pitchFamily="34" charset="-79"/>
              </a:rPr>
              <a:t>Climate change is increasing the frequency and intensity of wildland fires. </a:t>
            </a:r>
          </a:p>
          <a:p>
            <a:endParaRPr lang="en-CA" sz="2400" b="1" dirty="0">
              <a:solidFill>
                <a:schemeClr val="accent1">
                  <a:lumMod val="50000"/>
                </a:schemeClr>
              </a:solidFill>
              <a:latin typeface="+mj-lt"/>
              <a:cs typeface="Miriam" panose="020B0502050101010101" pitchFamily="34" charset="-79"/>
            </a:endParaRPr>
          </a:p>
          <a:p>
            <a:r>
              <a:rPr lang="en-US" sz="2400" b="1" dirty="0">
                <a:solidFill>
                  <a:schemeClr val="accent1">
                    <a:lumMod val="50000"/>
                  </a:schemeClr>
                </a:solidFill>
                <a:latin typeface="+mj-lt"/>
                <a:cs typeface="Miriam" panose="020B0502050101010101" pitchFamily="34" charset="-79"/>
              </a:rPr>
              <a:t>The size of Canada’s wildland-urban interface (WUI) is growing.</a:t>
            </a:r>
          </a:p>
          <a:p>
            <a:endParaRPr lang="en-US" sz="2400" b="1" dirty="0">
              <a:solidFill>
                <a:schemeClr val="accent1">
                  <a:lumMod val="50000"/>
                </a:schemeClr>
              </a:solidFill>
              <a:latin typeface="+mj-lt"/>
              <a:cs typeface="Miriam" panose="020B0502050101010101" pitchFamily="34" charset="-79"/>
            </a:endParaRPr>
          </a:p>
          <a:p>
            <a:r>
              <a:rPr lang="en-US" sz="2400" b="1" dirty="0">
                <a:solidFill>
                  <a:schemeClr val="accent1">
                    <a:lumMod val="50000"/>
                  </a:schemeClr>
                </a:solidFill>
                <a:latin typeface="+mj-lt"/>
                <a:cs typeface="Miriam" panose="020B0502050101010101" pitchFamily="34" charset="-79"/>
              </a:rPr>
              <a:t>Indigenous communities in Canada are at a higher risk.</a:t>
            </a:r>
          </a:p>
          <a:p>
            <a:endParaRPr lang="en-US" sz="2000" b="1" dirty="0">
              <a:solidFill>
                <a:schemeClr val="accent1">
                  <a:lumMod val="50000"/>
                </a:schemeClr>
              </a:solidFill>
            </a:endParaRPr>
          </a:p>
          <a:p>
            <a:pPr marL="0" indent="0">
              <a:buNone/>
            </a:pPr>
            <a:endParaRPr lang="en-CA" sz="1400" dirty="0">
              <a:solidFill>
                <a:schemeClr val="accent1">
                  <a:lumMod val="50000"/>
                </a:schemeClr>
              </a:solidFill>
            </a:endParaRPr>
          </a:p>
          <a:p>
            <a:endParaRPr lang="en-CA" sz="1400" dirty="0">
              <a:solidFill>
                <a:schemeClr val="accent1">
                  <a:lumMod val="50000"/>
                </a:schemeClr>
              </a:solidFill>
            </a:endParaRPr>
          </a:p>
        </p:txBody>
      </p:sp>
      <p:pic>
        <p:nvPicPr>
          <p:cNvPr id="3" name="Picture 2">
            <a:extLst>
              <a:ext uri="{FF2B5EF4-FFF2-40B4-BE49-F238E27FC236}">
                <a16:creationId xmlns:a16="http://schemas.microsoft.com/office/drawing/2014/main" id="{6A5E09BA-774F-C5A6-4EC2-DF3C6479AD22}"/>
              </a:ext>
            </a:extLst>
          </p:cNvPr>
          <p:cNvPicPr>
            <a:picLocks noChangeAspect="1"/>
          </p:cNvPicPr>
          <p:nvPr/>
        </p:nvPicPr>
        <p:blipFill>
          <a:blip r:embed="rId3"/>
          <a:stretch>
            <a:fillRect/>
          </a:stretch>
        </p:blipFill>
        <p:spPr>
          <a:xfrm>
            <a:off x="461169" y="1035727"/>
            <a:ext cx="3110730" cy="3030796"/>
          </a:xfrm>
          <a:prstGeom prst="rect">
            <a:avLst/>
          </a:prstGeom>
        </p:spPr>
      </p:pic>
      <p:sp>
        <p:nvSpPr>
          <p:cNvPr id="11" name="Oval 10">
            <a:extLst>
              <a:ext uri="{FF2B5EF4-FFF2-40B4-BE49-F238E27FC236}">
                <a16:creationId xmlns:a16="http://schemas.microsoft.com/office/drawing/2014/main" id="{C76B2B28-D538-DA61-5DAB-75E3A54C040E}"/>
              </a:ext>
            </a:extLst>
          </p:cNvPr>
          <p:cNvSpPr/>
          <p:nvPr/>
        </p:nvSpPr>
        <p:spPr>
          <a:xfrm>
            <a:off x="1484694" y="3636111"/>
            <a:ext cx="2525543" cy="2313752"/>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894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40D4-8983-FD5A-5AD8-049F1B24141E}"/>
              </a:ext>
            </a:extLst>
          </p:cNvPr>
          <p:cNvSpPr>
            <a:spLocks noGrp="1"/>
          </p:cNvSpPr>
          <p:nvPr>
            <p:ph type="title"/>
          </p:nvPr>
        </p:nvSpPr>
        <p:spPr>
          <a:xfrm>
            <a:off x="461433" y="4778"/>
            <a:ext cx="11269133" cy="646649"/>
          </a:xfrm>
        </p:spPr>
        <p:txBody>
          <a:bodyPr>
            <a:noAutofit/>
          </a:bodyPr>
          <a:lstStyle/>
          <a:p>
            <a:r>
              <a:rPr lang="en-CA" sz="3400" b="1" u="sng" dirty="0">
                <a:solidFill>
                  <a:schemeClr val="accent1">
                    <a:lumMod val="50000"/>
                  </a:schemeClr>
                </a:solidFill>
              </a:rPr>
              <a:t>National Roles and Responsibilities </a:t>
            </a:r>
          </a:p>
        </p:txBody>
      </p:sp>
      <p:sp>
        <p:nvSpPr>
          <p:cNvPr id="4" name="Slide Number Placeholder 3">
            <a:extLst>
              <a:ext uri="{FF2B5EF4-FFF2-40B4-BE49-F238E27FC236}">
                <a16:creationId xmlns:a16="http://schemas.microsoft.com/office/drawing/2014/main" id="{E741C13B-D503-201A-2AD5-04975045DBA9}"/>
              </a:ext>
            </a:extLst>
          </p:cNvPr>
          <p:cNvSpPr>
            <a:spLocks noGrp="1"/>
          </p:cNvSpPr>
          <p:nvPr>
            <p:ph type="sldNum" sz="quarter" idx="12"/>
          </p:nvPr>
        </p:nvSpPr>
        <p:spPr/>
        <p:txBody>
          <a:bodyPr/>
          <a:lstStyle/>
          <a:p>
            <a:fld id="{8395A67B-D0FE-F448-80B1-1191BC67A3E6}" type="slidenum">
              <a:rPr lang="en-US" smtClean="0"/>
              <a:pPr/>
              <a:t>3</a:t>
            </a:fld>
            <a:endParaRPr lang="en-US"/>
          </a:p>
        </p:txBody>
      </p:sp>
      <p:graphicFrame>
        <p:nvGraphicFramePr>
          <p:cNvPr id="5" name="Content Placeholder 4">
            <a:extLst>
              <a:ext uri="{FF2B5EF4-FFF2-40B4-BE49-F238E27FC236}">
                <a16:creationId xmlns:a16="http://schemas.microsoft.com/office/drawing/2014/main" id="{A63437B0-D060-A221-D3CE-0B049A9AEDE9}"/>
              </a:ext>
            </a:extLst>
          </p:cNvPr>
          <p:cNvGraphicFramePr>
            <a:graphicFrameLocks noGrp="1"/>
          </p:cNvGraphicFramePr>
          <p:nvPr>
            <p:ph idx="1"/>
            <p:extLst>
              <p:ext uri="{D42A27DB-BD31-4B8C-83A1-F6EECF244321}">
                <p14:modId xmlns:p14="http://schemas.microsoft.com/office/powerpoint/2010/main" val="816385317"/>
              </p:ext>
            </p:extLst>
          </p:nvPr>
        </p:nvGraphicFramePr>
        <p:xfrm>
          <a:off x="367440" y="847299"/>
          <a:ext cx="11457119" cy="4407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10E047F-B9CA-7B3D-3D2E-4E69A8BE7808}"/>
              </a:ext>
            </a:extLst>
          </p:cNvPr>
          <p:cNvSpPr txBox="1"/>
          <p:nvPr/>
        </p:nvSpPr>
        <p:spPr>
          <a:xfrm>
            <a:off x="254642" y="5450779"/>
            <a:ext cx="11852476" cy="707886"/>
          </a:xfrm>
          <a:prstGeom prst="rect">
            <a:avLst/>
          </a:prstGeom>
          <a:noFill/>
        </p:spPr>
        <p:txBody>
          <a:bodyPr wrap="square" rtlCol="0">
            <a:spAutoFit/>
          </a:bodyPr>
          <a:lstStyle/>
          <a:p>
            <a:pPr algn="ctr"/>
            <a:r>
              <a:rPr lang="en-CA" sz="2000" b="1" dirty="0">
                <a:latin typeface="+mj-lt"/>
              </a:rPr>
              <a:t>Indigenous, municipal, and regional governments play a critical role in fire and emergency management at local scales. </a:t>
            </a:r>
          </a:p>
        </p:txBody>
      </p:sp>
    </p:spTree>
    <p:extLst>
      <p:ext uri="{BB962C8B-B14F-4D97-AF65-F5344CB8AC3E}">
        <p14:creationId xmlns:p14="http://schemas.microsoft.com/office/powerpoint/2010/main" val="133128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1D69-BBF0-5AFE-47B5-57BB30B4E59A}"/>
              </a:ext>
            </a:extLst>
          </p:cNvPr>
          <p:cNvSpPr>
            <a:spLocks noGrp="1"/>
          </p:cNvSpPr>
          <p:nvPr>
            <p:ph type="title"/>
          </p:nvPr>
        </p:nvSpPr>
        <p:spPr>
          <a:xfrm>
            <a:off x="460639" y="9938"/>
            <a:ext cx="11269133" cy="680942"/>
          </a:xfrm>
        </p:spPr>
        <p:txBody>
          <a:bodyPr>
            <a:normAutofit/>
          </a:bodyPr>
          <a:lstStyle/>
          <a:p>
            <a:r>
              <a:rPr lang="en-CA" sz="3600" b="1" u="sng" dirty="0">
                <a:solidFill>
                  <a:schemeClr val="accent1">
                    <a:lumMod val="50000"/>
                  </a:schemeClr>
                </a:solidFill>
              </a:rPr>
              <a:t>Area burned </a:t>
            </a:r>
          </a:p>
        </p:txBody>
      </p:sp>
      <p:sp>
        <p:nvSpPr>
          <p:cNvPr id="4" name="Slide Number Placeholder 3">
            <a:extLst>
              <a:ext uri="{FF2B5EF4-FFF2-40B4-BE49-F238E27FC236}">
                <a16:creationId xmlns:a16="http://schemas.microsoft.com/office/drawing/2014/main" id="{1C40D53E-528E-C09A-C79A-FFDF99169C5F}"/>
              </a:ext>
            </a:extLst>
          </p:cNvPr>
          <p:cNvSpPr>
            <a:spLocks noGrp="1"/>
          </p:cNvSpPr>
          <p:nvPr>
            <p:ph type="sldNum" sz="quarter" idx="12"/>
          </p:nvPr>
        </p:nvSpPr>
        <p:spPr/>
        <p:txBody>
          <a:bodyPr/>
          <a:lstStyle/>
          <a:p>
            <a:fld id="{8395A67B-D0FE-F448-80B1-1191BC67A3E6}" type="slidenum">
              <a:rPr lang="en-US" smtClean="0"/>
              <a:pPr/>
              <a:t>4</a:t>
            </a:fld>
            <a:endParaRPr lang="en-US"/>
          </a:p>
        </p:txBody>
      </p:sp>
      <p:sp>
        <p:nvSpPr>
          <p:cNvPr id="5" name="TextBox 4">
            <a:extLst>
              <a:ext uri="{FF2B5EF4-FFF2-40B4-BE49-F238E27FC236}">
                <a16:creationId xmlns:a16="http://schemas.microsoft.com/office/drawing/2014/main" id="{AA150D8F-D154-643C-4645-4761E90F2938}"/>
              </a:ext>
            </a:extLst>
          </p:cNvPr>
          <p:cNvSpPr txBox="1"/>
          <p:nvPr/>
        </p:nvSpPr>
        <p:spPr>
          <a:xfrm>
            <a:off x="327728" y="901320"/>
            <a:ext cx="2928427" cy="4739759"/>
          </a:xfrm>
          <a:prstGeom prst="rect">
            <a:avLst/>
          </a:prstGeom>
          <a:noFill/>
        </p:spPr>
        <p:txBody>
          <a:bodyPr wrap="square" rtlCol="0">
            <a:spAutoFit/>
          </a:bodyPr>
          <a:lstStyle/>
          <a:p>
            <a:pPr marL="285750" lvl="0" indent="-285750">
              <a:buFont typeface="Arial" panose="020B0604020202020204" pitchFamily="34" charset="0"/>
              <a:buChar char="•"/>
            </a:pPr>
            <a:r>
              <a:rPr lang="en-CA" sz="2000" dirty="0">
                <a:solidFill>
                  <a:schemeClr val="accent1">
                    <a:lumMod val="50000"/>
                  </a:schemeClr>
                </a:solidFill>
                <a:effectLst/>
                <a:latin typeface="+mj-lt"/>
                <a:ea typeface="Times New Roman" panose="02020603050405020304" pitchFamily="18" charset="0"/>
              </a:rPr>
              <a:t>Canada is experiencing an unprecedented amount of fire activity for this early in the </a:t>
            </a:r>
            <a:r>
              <a:rPr lang="en-CA" sz="2000" dirty="0">
                <a:solidFill>
                  <a:schemeClr val="accent1">
                    <a:lumMod val="50000"/>
                  </a:schemeClr>
                </a:solidFill>
                <a:latin typeface="+mj-lt"/>
                <a:ea typeface="Times New Roman" panose="02020603050405020304" pitchFamily="18" charset="0"/>
              </a:rPr>
              <a:t>wildfire season</a:t>
            </a:r>
            <a:r>
              <a:rPr lang="en-CA" sz="2000" dirty="0">
                <a:solidFill>
                  <a:schemeClr val="accent1">
                    <a:lumMod val="50000"/>
                  </a:schemeClr>
                </a:solidFill>
                <a:effectLst/>
                <a:latin typeface="+mj-lt"/>
                <a:ea typeface="Times New Roman" panose="02020603050405020304" pitchFamily="18" charset="0"/>
              </a:rPr>
              <a:t>. </a:t>
            </a:r>
          </a:p>
          <a:p>
            <a:pPr marL="285750" lvl="0" indent="-285750">
              <a:buFont typeface="Arial" panose="020B0604020202020204" pitchFamily="34" charset="0"/>
              <a:buChar char="•"/>
            </a:pPr>
            <a:endParaRPr lang="en-CA" sz="2000" dirty="0">
              <a:solidFill>
                <a:schemeClr val="accent1">
                  <a:lumMod val="50000"/>
                </a:schemeClr>
              </a:solidFill>
              <a:latin typeface="+mj-lt"/>
              <a:ea typeface="Times New Roman" panose="02020603050405020304" pitchFamily="18" charset="0"/>
            </a:endParaRPr>
          </a:p>
          <a:p>
            <a:pPr marL="285750" lvl="0" indent="-285750">
              <a:buFont typeface="Arial" panose="020B0604020202020204" pitchFamily="34" charset="0"/>
              <a:buChar char="•"/>
            </a:pPr>
            <a:r>
              <a:rPr lang="en-CA" sz="2000" dirty="0">
                <a:solidFill>
                  <a:schemeClr val="accent1">
                    <a:lumMod val="50000"/>
                  </a:schemeClr>
                </a:solidFill>
                <a:effectLst/>
                <a:latin typeface="+mj-lt"/>
                <a:ea typeface="Times New Roman" panose="02020603050405020304" pitchFamily="18" charset="0"/>
              </a:rPr>
              <a:t>The </a:t>
            </a:r>
            <a:r>
              <a:rPr lang="en-CA" sz="2000" u="sng" dirty="0">
                <a:solidFill>
                  <a:schemeClr val="accent1">
                    <a:lumMod val="50000"/>
                  </a:schemeClr>
                </a:solidFill>
                <a:effectLst/>
                <a:latin typeface="+mj-lt"/>
                <a:ea typeface="Times New Roman" panose="02020603050405020304" pitchFamily="18" charset="0"/>
              </a:rPr>
              <a:t>rate of increase</a:t>
            </a:r>
            <a:r>
              <a:rPr lang="en-CA" sz="2000" dirty="0">
                <a:solidFill>
                  <a:schemeClr val="accent1">
                    <a:lumMod val="50000"/>
                  </a:schemeClr>
                </a:solidFill>
                <a:effectLst/>
                <a:latin typeface="+mj-lt"/>
                <a:ea typeface="Times New Roman" panose="02020603050405020304" pitchFamily="18" charset="0"/>
              </a:rPr>
              <a:t> of area burned </a:t>
            </a:r>
            <a:r>
              <a:rPr lang="en-CA" sz="2000" dirty="0">
                <a:solidFill>
                  <a:schemeClr val="accent1">
                    <a:lumMod val="50000"/>
                  </a:schemeClr>
                </a:solidFill>
                <a:latin typeface="+mj-lt"/>
                <a:ea typeface="Times New Roman" panose="02020603050405020304" pitchFamily="18" charset="0"/>
              </a:rPr>
              <a:t>to date </a:t>
            </a:r>
            <a:r>
              <a:rPr lang="en-CA" sz="2000" dirty="0">
                <a:solidFill>
                  <a:schemeClr val="accent1">
                    <a:lumMod val="50000"/>
                  </a:schemeClr>
                </a:solidFill>
                <a:effectLst/>
                <a:latin typeface="+mj-lt"/>
                <a:ea typeface="Times New Roman" panose="02020603050405020304" pitchFamily="18" charset="0"/>
              </a:rPr>
              <a:t>is high.</a:t>
            </a:r>
          </a:p>
          <a:p>
            <a:pPr marL="285750" lvl="0" indent="-285750">
              <a:buFont typeface="Arial" panose="020B0604020202020204" pitchFamily="34" charset="0"/>
              <a:buChar char="•"/>
            </a:pPr>
            <a:endParaRPr lang="en-CA" sz="2000" dirty="0">
              <a:solidFill>
                <a:schemeClr val="accent1">
                  <a:lumMod val="50000"/>
                </a:schemeClr>
              </a:solidFill>
              <a:latin typeface="+mj-lt"/>
              <a:ea typeface="Times New Roman" panose="02020603050405020304" pitchFamily="18" charset="0"/>
            </a:endParaRPr>
          </a:p>
          <a:p>
            <a:pPr marL="285750" lvl="0" indent="-285750">
              <a:buFont typeface="Arial" panose="020B0604020202020204" pitchFamily="34" charset="0"/>
              <a:buChar char="•"/>
            </a:pPr>
            <a:r>
              <a:rPr lang="en-CA" sz="2000" dirty="0">
                <a:solidFill>
                  <a:schemeClr val="accent1">
                    <a:lumMod val="50000"/>
                  </a:schemeClr>
                </a:solidFill>
                <a:effectLst/>
                <a:latin typeface="+mj-lt"/>
                <a:ea typeface="Times New Roman" panose="02020603050405020304" pitchFamily="18" charset="0"/>
              </a:rPr>
              <a:t>If this rate continues, we could exceed the largest total ever recorded in Canada</a:t>
            </a:r>
            <a:r>
              <a:rPr lang="en-CA" sz="2200" dirty="0">
                <a:solidFill>
                  <a:schemeClr val="accent1">
                    <a:lumMod val="50000"/>
                  </a:schemeClr>
                </a:solidFill>
                <a:effectLst/>
                <a:latin typeface="+mj-lt"/>
                <a:ea typeface="Times New Roman" panose="02020603050405020304" pitchFamily="18" charset="0"/>
              </a:rPr>
              <a:t>.</a:t>
            </a:r>
            <a:endParaRPr lang="en-CA" sz="2200" dirty="0">
              <a:latin typeface="+mj-lt"/>
            </a:endParaRPr>
          </a:p>
        </p:txBody>
      </p:sp>
      <p:pic>
        <p:nvPicPr>
          <p:cNvPr id="8" name="Picture 7" descr="A picture containing text, diagram, line, screenshot">
            <a:extLst>
              <a:ext uri="{FF2B5EF4-FFF2-40B4-BE49-F238E27FC236}">
                <a16:creationId xmlns:a16="http://schemas.microsoft.com/office/drawing/2014/main" id="{00C37C30-36A7-D3F9-5FBD-C9CE4D5D2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630" y="189571"/>
            <a:ext cx="8764321" cy="5976198"/>
          </a:xfrm>
          <a:prstGeom prst="rect">
            <a:avLst/>
          </a:prstGeom>
        </p:spPr>
      </p:pic>
    </p:spTree>
    <p:extLst>
      <p:ext uri="{BB962C8B-B14F-4D97-AF65-F5344CB8AC3E}">
        <p14:creationId xmlns:p14="http://schemas.microsoft.com/office/powerpoint/2010/main" val="138491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F5F9-4FB6-9E55-86F7-060729B73967}"/>
              </a:ext>
            </a:extLst>
          </p:cNvPr>
          <p:cNvSpPr>
            <a:spLocks noGrp="1"/>
          </p:cNvSpPr>
          <p:nvPr>
            <p:ph type="title"/>
          </p:nvPr>
        </p:nvSpPr>
        <p:spPr>
          <a:xfrm>
            <a:off x="461433" y="0"/>
            <a:ext cx="11269133" cy="806303"/>
          </a:xfrm>
        </p:spPr>
        <p:txBody>
          <a:bodyPr>
            <a:normAutofit/>
          </a:bodyPr>
          <a:lstStyle/>
          <a:p>
            <a:r>
              <a:rPr lang="en-CA" sz="3600" b="1" u="sng" dirty="0">
                <a:solidFill>
                  <a:schemeClr val="accent1">
                    <a:lumMod val="50000"/>
                  </a:schemeClr>
                </a:solidFill>
              </a:rPr>
              <a:t>Active Fires </a:t>
            </a:r>
          </a:p>
        </p:txBody>
      </p:sp>
      <p:sp>
        <p:nvSpPr>
          <p:cNvPr id="4" name="Slide Number Placeholder 3">
            <a:extLst>
              <a:ext uri="{FF2B5EF4-FFF2-40B4-BE49-F238E27FC236}">
                <a16:creationId xmlns:a16="http://schemas.microsoft.com/office/drawing/2014/main" id="{07A3FBBF-672B-820A-FBFA-F4881E30E861}"/>
              </a:ext>
            </a:extLst>
          </p:cNvPr>
          <p:cNvSpPr>
            <a:spLocks noGrp="1"/>
          </p:cNvSpPr>
          <p:nvPr>
            <p:ph type="sldNum" sz="quarter" idx="12"/>
          </p:nvPr>
        </p:nvSpPr>
        <p:spPr/>
        <p:txBody>
          <a:bodyPr/>
          <a:lstStyle/>
          <a:p>
            <a:fld id="{8395A67B-D0FE-F448-80B1-1191BC67A3E6}" type="slidenum">
              <a:rPr lang="en-US" smtClean="0"/>
              <a:pPr/>
              <a:t>5</a:t>
            </a:fld>
            <a:endParaRPr lang="en-US"/>
          </a:p>
        </p:txBody>
      </p:sp>
      <p:sp>
        <p:nvSpPr>
          <p:cNvPr id="5" name="TextBox 4">
            <a:extLst>
              <a:ext uri="{FF2B5EF4-FFF2-40B4-BE49-F238E27FC236}">
                <a16:creationId xmlns:a16="http://schemas.microsoft.com/office/drawing/2014/main" id="{9D64826C-858F-D2E4-BB64-98E809E1BD80}"/>
              </a:ext>
            </a:extLst>
          </p:cNvPr>
          <p:cNvSpPr txBox="1"/>
          <p:nvPr/>
        </p:nvSpPr>
        <p:spPr>
          <a:xfrm>
            <a:off x="209851" y="850634"/>
            <a:ext cx="4167094" cy="5616922"/>
          </a:xfrm>
          <a:prstGeom prst="rect">
            <a:avLst/>
          </a:prstGeom>
          <a:noFill/>
        </p:spPr>
        <p:txBody>
          <a:bodyPr wrap="square">
            <a:spAutoFit/>
          </a:bodyPr>
          <a:lstStyle/>
          <a:p>
            <a:pPr marL="285750" lvl="0" indent="-285750">
              <a:buFont typeface="Arial" panose="020B0604020202020204" pitchFamily="34" charset="0"/>
              <a:buChar char="•"/>
            </a:pPr>
            <a:r>
              <a:rPr lang="en-CA">
                <a:solidFill>
                  <a:schemeClr val="accent1">
                    <a:lumMod val="50000"/>
                  </a:schemeClr>
                </a:solidFill>
                <a:latin typeface="+mj-lt"/>
                <a:ea typeface="Times New Roman" panose="02020603050405020304" pitchFamily="18" charset="0"/>
              </a:rPr>
              <a:t>Currently 413 </a:t>
            </a:r>
            <a:r>
              <a:rPr lang="en-CA" dirty="0">
                <a:solidFill>
                  <a:schemeClr val="accent1">
                    <a:lumMod val="50000"/>
                  </a:schemeClr>
                </a:solidFill>
                <a:latin typeface="+mj-lt"/>
                <a:ea typeface="Times New Roman" panose="02020603050405020304" pitchFamily="18" charset="0"/>
              </a:rPr>
              <a:t>active fires                     </a:t>
            </a:r>
            <a:r>
              <a:rPr lang="en-CA" sz="1100" i="1" dirty="0">
                <a:solidFill>
                  <a:srgbClr val="FF0000"/>
                </a:solidFill>
                <a:latin typeface="+mj-lt"/>
                <a:ea typeface="Times New Roman" panose="02020603050405020304" pitchFamily="18" charset="0"/>
              </a:rPr>
              <a:t>(as of June 4</a:t>
            </a:r>
            <a:r>
              <a:rPr lang="en-CA" sz="1100" i="1">
                <a:solidFill>
                  <a:srgbClr val="FF0000"/>
                </a:solidFill>
                <a:latin typeface="+mj-lt"/>
                <a:ea typeface="Times New Roman" panose="02020603050405020304" pitchFamily="18" charset="0"/>
              </a:rPr>
              <a:t>, 23:30 ET</a:t>
            </a:r>
            <a:r>
              <a:rPr lang="en-CA" sz="1000" i="1" dirty="0">
                <a:solidFill>
                  <a:srgbClr val="FF0000"/>
                </a:solidFill>
                <a:latin typeface="+mj-lt"/>
                <a:ea typeface="Times New Roman" panose="02020603050405020304" pitchFamily="18" charset="0"/>
              </a:rPr>
              <a:t>)</a:t>
            </a:r>
          </a:p>
          <a:p>
            <a:pPr lvl="0"/>
            <a:endParaRPr lang="en-CA" sz="1200" dirty="0">
              <a:solidFill>
                <a:schemeClr val="accent1">
                  <a:lumMod val="50000"/>
                </a:schemeClr>
              </a:solidFill>
              <a:effectLst/>
              <a:latin typeface="+mj-lt"/>
              <a:ea typeface="Times New Roman" panose="02020603050405020304" pitchFamily="18" charset="0"/>
            </a:endParaRPr>
          </a:p>
          <a:p>
            <a:pPr marL="285750" lvl="0" indent="-285750">
              <a:buFont typeface="Arial" panose="020B0604020202020204" pitchFamily="34" charset="0"/>
              <a:buChar char="•"/>
            </a:pPr>
            <a:r>
              <a:rPr lang="en-CA" dirty="0">
                <a:solidFill>
                  <a:schemeClr val="accent1">
                    <a:lumMod val="50000"/>
                  </a:schemeClr>
                </a:solidFill>
                <a:effectLst/>
                <a:latin typeface="+mj-lt"/>
                <a:ea typeface="Times New Roman" panose="02020603050405020304" pitchFamily="18" charset="0"/>
              </a:rPr>
              <a:t>For this time of year, fire occurrence from coast to coast is not normal.  </a:t>
            </a:r>
          </a:p>
          <a:p>
            <a:pPr marL="285750" lvl="0" indent="-285750">
              <a:buFont typeface="Arial" panose="020B0604020202020204" pitchFamily="34" charset="0"/>
              <a:buChar char="•"/>
            </a:pPr>
            <a:endParaRPr lang="en-CA" sz="1200" dirty="0">
              <a:solidFill>
                <a:schemeClr val="accent1">
                  <a:lumMod val="50000"/>
                </a:schemeClr>
              </a:solidFill>
              <a:latin typeface="+mj-lt"/>
              <a:ea typeface="Times New Roman" panose="02020603050405020304" pitchFamily="18" charset="0"/>
            </a:endParaRPr>
          </a:p>
          <a:p>
            <a:pPr marL="285750" lvl="0" indent="-285750">
              <a:buFont typeface="Arial" panose="020B0604020202020204" pitchFamily="34" charset="0"/>
              <a:buChar char="•"/>
            </a:pPr>
            <a:r>
              <a:rPr lang="en-CA" dirty="0">
                <a:solidFill>
                  <a:schemeClr val="accent1">
                    <a:lumMod val="50000"/>
                  </a:schemeClr>
                </a:solidFill>
                <a:effectLst/>
                <a:latin typeface="+mj-lt"/>
                <a:ea typeface="Times New Roman" panose="02020603050405020304" pitchFamily="18" charset="0"/>
              </a:rPr>
              <a:t>Most fires tend to occur in the north away from large population centres, placing remote and rural communities at higher risk.</a:t>
            </a:r>
          </a:p>
          <a:p>
            <a:pPr marL="285750" lvl="0" indent="-285750">
              <a:buFont typeface="Arial" panose="020B0604020202020204" pitchFamily="34" charset="0"/>
              <a:buChar char="•"/>
            </a:pPr>
            <a:endParaRPr lang="en-CA" sz="1200" dirty="0">
              <a:solidFill>
                <a:schemeClr val="accent1">
                  <a:lumMod val="50000"/>
                </a:schemeClr>
              </a:solidFill>
              <a:latin typeface="+mj-lt"/>
              <a:ea typeface="Times New Roman" panose="02020603050405020304" pitchFamily="18" charset="0"/>
            </a:endParaRPr>
          </a:p>
          <a:p>
            <a:pPr marL="285750" lvl="0" indent="-285750">
              <a:buFont typeface="Arial" panose="020B0604020202020204" pitchFamily="34" charset="0"/>
              <a:buChar char="•"/>
            </a:pPr>
            <a:r>
              <a:rPr lang="en-CA" dirty="0">
                <a:solidFill>
                  <a:schemeClr val="accent1">
                    <a:lumMod val="50000"/>
                  </a:schemeClr>
                </a:solidFill>
                <a:latin typeface="+mj-lt"/>
                <a:ea typeface="Times New Roman" panose="02020603050405020304" pitchFamily="18" charset="0"/>
              </a:rPr>
              <a:t>Interface fires are the most detrimental and can cause tremendous economic and structural damage.</a:t>
            </a:r>
          </a:p>
          <a:p>
            <a:pPr lvl="0"/>
            <a:endParaRPr lang="en-CA" sz="1200" dirty="0">
              <a:solidFill>
                <a:schemeClr val="accent1">
                  <a:lumMod val="50000"/>
                </a:schemeClr>
              </a:solidFill>
              <a:latin typeface="+mj-lt"/>
              <a:ea typeface="Times New Roman" panose="02020603050405020304" pitchFamily="18" charset="0"/>
            </a:endParaRPr>
          </a:p>
          <a:p>
            <a:pPr marL="285750" lvl="0" indent="-285750">
              <a:buFont typeface="Arial" panose="020B0604020202020204" pitchFamily="34" charset="0"/>
              <a:buChar char="•"/>
            </a:pPr>
            <a:r>
              <a:rPr lang="en-CA" dirty="0">
                <a:solidFill>
                  <a:schemeClr val="accent1">
                    <a:lumMod val="50000"/>
                  </a:schemeClr>
                </a:solidFill>
                <a:effectLst/>
                <a:latin typeface="+mj-lt"/>
                <a:ea typeface="Times New Roman" panose="02020603050405020304" pitchFamily="18" charset="0"/>
              </a:rPr>
              <a:t>The</a:t>
            </a:r>
            <a:r>
              <a:rPr lang="en-CA" sz="1600" dirty="0">
                <a:solidFill>
                  <a:schemeClr val="accent1">
                    <a:lumMod val="50000"/>
                  </a:schemeClr>
                </a:solidFill>
                <a:effectLst/>
                <a:latin typeface="+mj-lt"/>
                <a:ea typeface="Times New Roman" panose="02020603050405020304" pitchFamily="18" charset="0"/>
              </a:rPr>
              <a:t> </a:t>
            </a:r>
            <a:r>
              <a:rPr lang="en-CA" dirty="0">
                <a:solidFill>
                  <a:schemeClr val="accent1">
                    <a:lumMod val="50000"/>
                  </a:schemeClr>
                </a:solidFill>
                <a:effectLst/>
                <a:latin typeface="+mj-lt"/>
                <a:ea typeface="Times New Roman" panose="02020603050405020304" pitchFamily="18" charset="0"/>
                <a:hlinkClick r:id="rId3"/>
              </a:rPr>
              <a:t>Canadian Wildland Fire Information System </a:t>
            </a:r>
            <a:r>
              <a:rPr lang="en-CA" dirty="0">
                <a:solidFill>
                  <a:schemeClr val="accent1">
                    <a:lumMod val="50000"/>
                  </a:schemeClr>
                </a:solidFill>
                <a:effectLst/>
                <a:latin typeface="+mj-lt"/>
                <a:ea typeface="Times New Roman" panose="02020603050405020304" pitchFamily="18" charset="0"/>
              </a:rPr>
              <a:t>(CWFIS) provides 24-7 access to wildland fire information and data.</a:t>
            </a:r>
          </a:p>
          <a:p>
            <a:pPr marL="342900" lvl="0" indent="-342900">
              <a:buFont typeface="Calibri" panose="020F0502020204030204" pitchFamily="34" charset="0"/>
              <a:buChar char="-"/>
            </a:pPr>
            <a:endParaRPr lang="en-CA" sz="1400" dirty="0">
              <a:solidFill>
                <a:schemeClr val="accent1">
                  <a:lumMod val="50000"/>
                </a:schemeClr>
              </a:solidFill>
              <a:latin typeface="+mj-lt"/>
              <a:ea typeface="Times New Roman" panose="02020603050405020304" pitchFamily="18" charset="0"/>
            </a:endParaRPr>
          </a:p>
          <a:p>
            <a:pPr marL="342900" lvl="0" indent="-342900">
              <a:buFont typeface="Calibri" panose="020F0502020204030204" pitchFamily="34" charset="0"/>
              <a:buChar char="-"/>
            </a:pPr>
            <a:endParaRPr lang="en-CA" sz="1600" dirty="0">
              <a:solidFill>
                <a:schemeClr val="accent1">
                  <a:lumMod val="50000"/>
                </a:schemeClr>
              </a:solidFill>
              <a:effectLst/>
              <a:latin typeface="+mj-lt"/>
              <a:ea typeface="Times New Roman" panose="02020603050405020304" pitchFamily="18" charset="0"/>
            </a:endParaRPr>
          </a:p>
        </p:txBody>
      </p:sp>
      <p:pic>
        <p:nvPicPr>
          <p:cNvPr id="8" name="Picture 7" descr="A map of canada with red dots&#10;&#10;Description automatically generated with medium confidence">
            <a:extLst>
              <a:ext uri="{FF2B5EF4-FFF2-40B4-BE49-F238E27FC236}">
                <a16:creationId xmlns:a16="http://schemas.microsoft.com/office/drawing/2014/main" id="{9B5E6136-3F0E-6C5A-BBB5-618BA1DA8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523" y="309497"/>
            <a:ext cx="7556849" cy="5839383"/>
          </a:xfrm>
          <a:prstGeom prst="rect">
            <a:avLst/>
          </a:prstGeom>
        </p:spPr>
      </p:pic>
    </p:spTree>
    <p:extLst>
      <p:ext uri="{BB962C8B-B14F-4D97-AF65-F5344CB8AC3E}">
        <p14:creationId xmlns:p14="http://schemas.microsoft.com/office/powerpoint/2010/main" val="41695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46" y="135325"/>
            <a:ext cx="11070771" cy="590931"/>
          </a:xfrm>
        </p:spPr>
        <p:txBody>
          <a:bodyPr wrap="square" rtlCol="0">
            <a:spAutoFit/>
          </a:bodyPr>
          <a:lstStyle/>
          <a:p>
            <a:pPr>
              <a:defRPr/>
            </a:pPr>
            <a:r>
              <a:rPr lang="en-CA" sz="3600" b="1" u="sng" dirty="0">
                <a:solidFill>
                  <a:schemeClr val="accent1">
                    <a:lumMod val="50000"/>
                  </a:schemeClr>
                </a:solidFill>
              </a:rPr>
              <a:t>Year-to-Date</a:t>
            </a:r>
            <a:r>
              <a:rPr lang="en-CA" sz="3600" b="1" dirty="0">
                <a:solidFill>
                  <a:schemeClr val="accent1">
                    <a:lumMod val="50000"/>
                  </a:schemeClr>
                </a:solidFill>
              </a:rPr>
              <a:t>  </a:t>
            </a:r>
            <a:r>
              <a:rPr lang="en-CA" sz="1600" i="1" dirty="0">
                <a:solidFill>
                  <a:schemeClr val="accent1">
                    <a:lumMod val="50000"/>
                  </a:schemeClr>
                </a:solidFill>
              </a:rPr>
              <a:t>(as of June 4, 2023)</a:t>
            </a:r>
          </a:p>
        </p:txBody>
      </p:sp>
      <p:sp>
        <p:nvSpPr>
          <p:cNvPr id="7" name="Content Placeholder 6">
            <a:extLst>
              <a:ext uri="{FF2B5EF4-FFF2-40B4-BE49-F238E27FC236}">
                <a16:creationId xmlns:a16="http://schemas.microsoft.com/office/drawing/2014/main" id="{E591E172-DE96-9D36-6545-7415933612BC}"/>
              </a:ext>
            </a:extLst>
          </p:cNvPr>
          <p:cNvSpPr>
            <a:spLocks noGrp="1"/>
          </p:cNvSpPr>
          <p:nvPr>
            <p:ph idx="1"/>
          </p:nvPr>
        </p:nvSpPr>
        <p:spPr>
          <a:xfrm>
            <a:off x="488346" y="805775"/>
            <a:ext cx="11269133" cy="5807570"/>
          </a:xfrm>
        </p:spPr>
        <p:txBody>
          <a:bodyPr>
            <a:normAutofit lnSpcReduction="10000"/>
          </a:bodyPr>
          <a:lstStyle/>
          <a:p>
            <a:pPr>
              <a:lnSpc>
                <a:spcPct val="100000"/>
              </a:lnSpc>
              <a:spcBef>
                <a:spcPts val="600"/>
              </a:spcBef>
            </a:pPr>
            <a:r>
              <a:rPr lang="en-CA" dirty="0">
                <a:solidFill>
                  <a:schemeClr val="accent1">
                    <a:lumMod val="50000"/>
                  </a:schemeClr>
                </a:solidFill>
              </a:rPr>
              <a:t>2,214 fires nationally </a:t>
            </a:r>
            <a:r>
              <a:rPr lang="en-CA">
                <a:solidFill>
                  <a:schemeClr val="accent1">
                    <a:lumMod val="50000"/>
                  </a:schemeClr>
                </a:solidFill>
              </a:rPr>
              <a:t>with approximately 3.3 </a:t>
            </a:r>
            <a:r>
              <a:rPr lang="en-CA" dirty="0">
                <a:solidFill>
                  <a:schemeClr val="accent1">
                    <a:lumMod val="50000"/>
                  </a:schemeClr>
                </a:solidFill>
              </a:rPr>
              <a:t>million hectares (ha) burned</a:t>
            </a:r>
          </a:p>
          <a:p>
            <a:pPr marL="450850" indent="-171450">
              <a:buFont typeface="Courier New" panose="02070309020205020404" pitchFamily="49" charset="0"/>
              <a:buChar char="o"/>
            </a:pPr>
            <a:r>
              <a:rPr lang="en-CA" sz="2000" dirty="0">
                <a:solidFill>
                  <a:schemeClr val="accent1">
                    <a:lumMod val="50000"/>
                  </a:schemeClr>
                </a:solidFill>
              </a:rPr>
              <a:t>The ten-year average over same timeframe is 1,624 fires and 254,429 ha burned</a:t>
            </a:r>
          </a:p>
          <a:p>
            <a:pPr marL="0" indent="0">
              <a:lnSpc>
                <a:spcPct val="100000"/>
              </a:lnSpc>
              <a:spcBef>
                <a:spcPts val="600"/>
              </a:spcBef>
              <a:buNone/>
            </a:pPr>
            <a:endParaRPr lang="en-CA" sz="800" dirty="0">
              <a:solidFill>
                <a:schemeClr val="accent1">
                  <a:lumMod val="50000"/>
                </a:schemeClr>
              </a:solidFill>
              <a:latin typeface="+mj-lt"/>
              <a:cs typeface="Miriam" panose="020B0502050101010101" pitchFamily="34" charset="-79"/>
            </a:endParaRPr>
          </a:p>
          <a:p>
            <a:pPr>
              <a:lnSpc>
                <a:spcPct val="100000"/>
              </a:lnSpc>
              <a:spcBef>
                <a:spcPts val="600"/>
              </a:spcBef>
            </a:pPr>
            <a:r>
              <a:rPr lang="en-CA" dirty="0">
                <a:solidFill>
                  <a:schemeClr val="accent1">
                    <a:lumMod val="50000"/>
                  </a:schemeClr>
                </a:solidFill>
                <a:latin typeface="+mj-lt"/>
                <a:cs typeface="Miriam" panose="020B0502050101010101" pitchFamily="34" charset="-79"/>
              </a:rPr>
              <a:t>Evacuations: approximately 26,206 people currently under evacuation</a:t>
            </a:r>
          </a:p>
          <a:p>
            <a:pPr lvl="1">
              <a:lnSpc>
                <a:spcPct val="100000"/>
              </a:lnSpc>
              <a:spcBef>
                <a:spcPts val="600"/>
              </a:spcBef>
              <a:buFont typeface="Courier New" panose="02070309020205020404" pitchFamily="49" charset="0"/>
              <a:buChar char="o"/>
            </a:pPr>
            <a:r>
              <a:rPr lang="en-CA" sz="2000" dirty="0">
                <a:solidFill>
                  <a:schemeClr val="accent1">
                    <a:lumMod val="50000"/>
                  </a:schemeClr>
                </a:solidFill>
                <a:latin typeface="+mj-lt"/>
                <a:cs typeface="Miriam" panose="020B0502050101010101" pitchFamily="34" charset="-79"/>
              </a:rPr>
              <a:t>+120,000 evacuated to date</a:t>
            </a:r>
          </a:p>
          <a:p>
            <a:pPr lvl="1">
              <a:lnSpc>
                <a:spcPct val="100000"/>
              </a:lnSpc>
              <a:spcBef>
                <a:spcPts val="600"/>
              </a:spcBef>
              <a:buFont typeface="Courier New" panose="02070309020205020404" pitchFamily="49" charset="0"/>
              <a:buChar char="o"/>
            </a:pPr>
            <a:r>
              <a:rPr lang="en-CA" sz="2000" dirty="0">
                <a:solidFill>
                  <a:schemeClr val="accent1">
                    <a:lumMod val="50000"/>
                  </a:schemeClr>
                </a:solidFill>
                <a:latin typeface="+mj-lt"/>
                <a:cs typeface="Miriam" panose="020B0502050101010101" pitchFamily="34" charset="-79"/>
              </a:rPr>
              <a:t>Evacuations currently in BC, AB, NT, SK, QC, NS</a:t>
            </a:r>
          </a:p>
          <a:p>
            <a:pPr lvl="3">
              <a:lnSpc>
                <a:spcPct val="100000"/>
              </a:lnSpc>
              <a:spcBef>
                <a:spcPts val="600"/>
              </a:spcBef>
              <a:buFont typeface="Courier New" panose="02070309020205020404" pitchFamily="49" charset="0"/>
              <a:buChar char="o"/>
            </a:pPr>
            <a:endParaRPr lang="en-CA" sz="100" dirty="0">
              <a:solidFill>
                <a:schemeClr val="accent1">
                  <a:lumMod val="50000"/>
                </a:schemeClr>
              </a:solidFill>
              <a:highlight>
                <a:srgbClr val="FFFF00"/>
              </a:highlight>
              <a:latin typeface="+mj-lt"/>
              <a:cs typeface="Miriam" panose="020B0502050101010101" pitchFamily="34" charset="-79"/>
            </a:endParaRPr>
          </a:p>
          <a:p>
            <a:pPr>
              <a:lnSpc>
                <a:spcPct val="100000"/>
              </a:lnSpc>
              <a:spcBef>
                <a:spcPts val="600"/>
              </a:spcBef>
            </a:pPr>
            <a:r>
              <a:rPr lang="en-CA" dirty="0">
                <a:solidFill>
                  <a:schemeClr val="accent1">
                    <a:lumMod val="50000"/>
                  </a:schemeClr>
                </a:solidFill>
                <a:latin typeface="+mj-lt"/>
                <a:cs typeface="Miriam" panose="020B0502050101010101" pitchFamily="34" charset="-79"/>
              </a:rPr>
              <a:t>National Fire Preparedness Level: 5 </a:t>
            </a:r>
          </a:p>
          <a:p>
            <a:pPr lvl="1">
              <a:lnSpc>
                <a:spcPct val="100000"/>
              </a:lnSpc>
              <a:spcBef>
                <a:spcPts val="600"/>
              </a:spcBef>
              <a:buFont typeface="Courier New" panose="02070309020205020404" pitchFamily="49" charset="0"/>
              <a:buChar char="o"/>
            </a:pPr>
            <a:r>
              <a:rPr lang="en-CA" sz="2000" dirty="0">
                <a:solidFill>
                  <a:schemeClr val="accent1">
                    <a:lumMod val="50000"/>
                  </a:schemeClr>
                </a:solidFill>
                <a:latin typeface="+mj-lt"/>
                <a:cs typeface="Miriam" panose="020B0502050101010101" pitchFamily="34" charset="-79"/>
              </a:rPr>
              <a:t>Full commitment of national firefighting resources, with ongoing extreme demand and international assistance required. </a:t>
            </a:r>
          </a:p>
          <a:p>
            <a:pPr lvl="2">
              <a:lnSpc>
                <a:spcPct val="100000"/>
              </a:lnSpc>
              <a:spcBef>
                <a:spcPts val="600"/>
              </a:spcBef>
              <a:buFont typeface="Courier New" panose="02070309020205020404" pitchFamily="49" charset="0"/>
              <a:buChar char="o"/>
            </a:pPr>
            <a:endParaRPr lang="en-CA" sz="800" dirty="0">
              <a:solidFill>
                <a:schemeClr val="accent1">
                  <a:lumMod val="50000"/>
                </a:schemeClr>
              </a:solidFill>
              <a:latin typeface="+mj-lt"/>
              <a:cs typeface="Miriam" panose="020B0502050101010101" pitchFamily="34" charset="-79"/>
            </a:endParaRPr>
          </a:p>
          <a:p>
            <a:r>
              <a:rPr lang="en-CA" dirty="0">
                <a:solidFill>
                  <a:schemeClr val="accent1">
                    <a:lumMod val="50000"/>
                  </a:schemeClr>
                </a:solidFill>
              </a:rPr>
              <a:t>Firefighting resources – interagency deployments: </a:t>
            </a:r>
          </a:p>
          <a:p>
            <a:pPr lvl="1">
              <a:buFont typeface="Courier New" panose="02070309020205020404" pitchFamily="49" charset="0"/>
              <a:buChar char="o"/>
            </a:pPr>
            <a:r>
              <a:rPr lang="en-CA" sz="2000" dirty="0">
                <a:solidFill>
                  <a:schemeClr val="accent1">
                    <a:lumMod val="50000"/>
                  </a:schemeClr>
                </a:solidFill>
              </a:rPr>
              <a:t>Canadians deployed through CIFFC: 198</a:t>
            </a:r>
          </a:p>
          <a:p>
            <a:pPr lvl="1">
              <a:buFont typeface="Courier New" panose="02070309020205020404" pitchFamily="49" charset="0"/>
              <a:buChar char="o"/>
            </a:pPr>
            <a:r>
              <a:rPr lang="en-CA" sz="2000" dirty="0">
                <a:solidFill>
                  <a:schemeClr val="accent1">
                    <a:lumMod val="50000"/>
                  </a:schemeClr>
                </a:solidFill>
              </a:rPr>
              <a:t>International firefighters currently in Canada: 957 </a:t>
            </a:r>
          </a:p>
          <a:p>
            <a:pPr marL="574675" lvl="2" indent="0">
              <a:lnSpc>
                <a:spcPct val="100000"/>
              </a:lnSpc>
              <a:spcBef>
                <a:spcPts val="600"/>
              </a:spcBef>
              <a:buNone/>
            </a:pPr>
            <a:endParaRPr lang="en-CA" sz="200" dirty="0">
              <a:solidFill>
                <a:schemeClr val="accent1">
                  <a:lumMod val="50000"/>
                </a:schemeClr>
              </a:solidFill>
              <a:latin typeface="+mj-lt"/>
              <a:cs typeface="Miriam" panose="020B0502050101010101" pitchFamily="34" charset="-79"/>
            </a:endParaRPr>
          </a:p>
        </p:txBody>
      </p:sp>
    </p:spTree>
    <p:extLst>
      <p:ext uri="{BB962C8B-B14F-4D97-AF65-F5344CB8AC3E}">
        <p14:creationId xmlns:p14="http://schemas.microsoft.com/office/powerpoint/2010/main" val="191008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DCDFBD-620A-46D1-EFD5-706A31D90366}"/>
              </a:ext>
            </a:extLst>
          </p:cNvPr>
          <p:cNvSpPr>
            <a:spLocks noGrp="1"/>
          </p:cNvSpPr>
          <p:nvPr>
            <p:ph type="title"/>
          </p:nvPr>
        </p:nvSpPr>
        <p:spPr>
          <a:xfrm>
            <a:off x="461433" y="108598"/>
            <a:ext cx="11269133" cy="672353"/>
          </a:xfrm>
        </p:spPr>
        <p:txBody>
          <a:bodyPr>
            <a:normAutofit/>
          </a:bodyPr>
          <a:lstStyle/>
          <a:p>
            <a:r>
              <a:rPr lang="en-CA" sz="3600" b="1" u="sng" dirty="0">
                <a:solidFill>
                  <a:schemeClr val="accent1">
                    <a:lumMod val="50000"/>
                  </a:schemeClr>
                </a:solidFill>
              </a:rPr>
              <a:t>Forecast: June 2023</a:t>
            </a:r>
          </a:p>
        </p:txBody>
      </p:sp>
      <p:sp>
        <p:nvSpPr>
          <p:cNvPr id="6" name="TextBox 5">
            <a:extLst>
              <a:ext uri="{FF2B5EF4-FFF2-40B4-BE49-F238E27FC236}">
                <a16:creationId xmlns:a16="http://schemas.microsoft.com/office/drawing/2014/main" id="{025012BE-37CB-B543-E87A-1F697D2D6C39}"/>
              </a:ext>
            </a:extLst>
          </p:cNvPr>
          <p:cNvSpPr txBox="1"/>
          <p:nvPr/>
        </p:nvSpPr>
        <p:spPr>
          <a:xfrm>
            <a:off x="405811" y="1456481"/>
            <a:ext cx="4166189" cy="3847207"/>
          </a:xfrm>
          <a:prstGeom prst="rect">
            <a:avLst/>
          </a:prstGeom>
          <a:noFill/>
          <a:ln>
            <a:noFill/>
          </a:ln>
        </p:spPr>
        <p:txBody>
          <a:bodyPr wrap="square" rtlCol="0">
            <a:spAutoFit/>
          </a:bodyPr>
          <a:lstStyle/>
          <a:p>
            <a:r>
              <a:rPr lang="en-CA" sz="2400" b="1" dirty="0">
                <a:solidFill>
                  <a:schemeClr val="accent1">
                    <a:lumMod val="50000"/>
                  </a:schemeClr>
                </a:solidFill>
                <a:latin typeface="+mj-lt"/>
              </a:rPr>
              <a:t>Projections indicate potential for  higher-than-normal fire activity across most of the country through to August</a:t>
            </a:r>
            <a:r>
              <a:rPr lang="en-CA" sz="2400" b="1" dirty="0">
                <a:latin typeface="+mj-lt"/>
              </a:rPr>
              <a:t>. </a:t>
            </a:r>
          </a:p>
          <a:p>
            <a:endParaRPr lang="en-CA" sz="2200" b="1" dirty="0">
              <a:latin typeface="+mj-lt"/>
            </a:endParaRPr>
          </a:p>
          <a:p>
            <a:pPr marL="342900" indent="-342900">
              <a:buFont typeface="Courier New" panose="02070309020205020404" pitchFamily="49" charset="0"/>
              <a:buChar char="o"/>
            </a:pPr>
            <a:r>
              <a:rPr lang="en-CA" sz="2000" dirty="0">
                <a:solidFill>
                  <a:schemeClr val="accent1">
                    <a:lumMod val="50000"/>
                  </a:schemeClr>
                </a:solidFill>
                <a:latin typeface="+mj-lt"/>
              </a:rPr>
              <a:t>For June, warm and dry conditions will increase wildfire risk across most of the country (BC to western Quebec). </a:t>
            </a:r>
          </a:p>
          <a:p>
            <a:endParaRPr lang="en-CA" sz="2200" b="1" dirty="0">
              <a:latin typeface="+mj-lt"/>
            </a:endParaRPr>
          </a:p>
        </p:txBody>
      </p:sp>
      <p:pic>
        <p:nvPicPr>
          <p:cNvPr id="1026" name="Picture 1">
            <a:extLst>
              <a:ext uri="{FF2B5EF4-FFF2-40B4-BE49-F238E27FC236}">
                <a16:creationId xmlns:a16="http://schemas.microsoft.com/office/drawing/2014/main" id="{1EA11B93-5453-D186-7FDC-3BB76CB4C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049" y="126608"/>
            <a:ext cx="7079650" cy="608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55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6B41C5-45CD-DBB3-A476-E962241CB2CC}"/>
              </a:ext>
            </a:extLst>
          </p:cNvPr>
          <p:cNvPicPr>
            <a:picLocks noChangeAspect="1"/>
          </p:cNvPicPr>
          <p:nvPr/>
        </p:nvPicPr>
        <p:blipFill>
          <a:blip r:embed="rId3"/>
          <a:stretch>
            <a:fillRect/>
          </a:stretch>
        </p:blipFill>
        <p:spPr>
          <a:xfrm>
            <a:off x="7451869" y="2021057"/>
            <a:ext cx="4515638" cy="3871727"/>
          </a:xfrm>
          <a:prstGeom prst="rect">
            <a:avLst/>
          </a:prstGeom>
        </p:spPr>
      </p:pic>
      <p:sp>
        <p:nvSpPr>
          <p:cNvPr id="5" name="Title 4">
            <a:extLst>
              <a:ext uri="{FF2B5EF4-FFF2-40B4-BE49-F238E27FC236}">
                <a16:creationId xmlns:a16="http://schemas.microsoft.com/office/drawing/2014/main" id="{D6DCDFBD-620A-46D1-EFD5-706A31D90366}"/>
              </a:ext>
            </a:extLst>
          </p:cNvPr>
          <p:cNvSpPr>
            <a:spLocks noGrp="1"/>
          </p:cNvSpPr>
          <p:nvPr>
            <p:ph type="title"/>
          </p:nvPr>
        </p:nvSpPr>
        <p:spPr>
          <a:xfrm>
            <a:off x="461433" y="108598"/>
            <a:ext cx="11269133" cy="672353"/>
          </a:xfrm>
        </p:spPr>
        <p:txBody>
          <a:bodyPr>
            <a:normAutofit/>
          </a:bodyPr>
          <a:lstStyle/>
          <a:p>
            <a:r>
              <a:rPr lang="en-CA" sz="3600" b="1" u="sng" dirty="0">
                <a:solidFill>
                  <a:schemeClr val="accent1">
                    <a:lumMod val="50000"/>
                  </a:schemeClr>
                </a:solidFill>
              </a:rPr>
              <a:t>Forecast: July &amp; August  2023</a:t>
            </a:r>
          </a:p>
        </p:txBody>
      </p:sp>
      <p:sp>
        <p:nvSpPr>
          <p:cNvPr id="6" name="TextBox 5">
            <a:extLst>
              <a:ext uri="{FF2B5EF4-FFF2-40B4-BE49-F238E27FC236}">
                <a16:creationId xmlns:a16="http://schemas.microsoft.com/office/drawing/2014/main" id="{025012BE-37CB-B543-E87A-1F697D2D6C39}"/>
              </a:ext>
            </a:extLst>
          </p:cNvPr>
          <p:cNvSpPr txBox="1"/>
          <p:nvPr/>
        </p:nvSpPr>
        <p:spPr>
          <a:xfrm>
            <a:off x="364072" y="1174223"/>
            <a:ext cx="4064527" cy="1354217"/>
          </a:xfrm>
          <a:prstGeom prst="rect">
            <a:avLst/>
          </a:prstGeom>
          <a:noFill/>
          <a:ln>
            <a:noFill/>
          </a:ln>
        </p:spPr>
        <p:txBody>
          <a:bodyPr wrap="square" rtlCol="0">
            <a:spAutoFit/>
          </a:bodyPr>
          <a:lstStyle/>
          <a:p>
            <a:pPr marL="742950" lvl="1" indent="-285750">
              <a:buFont typeface="Courier New" panose="02070309020205020404" pitchFamily="49" charset="0"/>
              <a:buChar char="o"/>
            </a:pPr>
            <a:endParaRPr lang="en-CA" sz="2000" dirty="0">
              <a:latin typeface="+mj-lt"/>
            </a:endParaRPr>
          </a:p>
          <a:p>
            <a:pPr marL="742950" lvl="1" indent="-285750">
              <a:buFont typeface="Courier New" panose="02070309020205020404" pitchFamily="49" charset="0"/>
              <a:buChar char="o"/>
            </a:pPr>
            <a:endParaRPr lang="en-CA" sz="2000" dirty="0">
              <a:latin typeface="+mj-lt"/>
            </a:endParaRPr>
          </a:p>
          <a:p>
            <a:endParaRPr lang="en-CA" sz="2400" dirty="0">
              <a:latin typeface="+mj-lt"/>
            </a:endParaRPr>
          </a:p>
          <a:p>
            <a:endParaRPr lang="en-CA" dirty="0">
              <a:latin typeface="+mj-lt"/>
            </a:endParaRPr>
          </a:p>
        </p:txBody>
      </p:sp>
      <p:pic>
        <p:nvPicPr>
          <p:cNvPr id="3" name="Picture 2">
            <a:extLst>
              <a:ext uri="{FF2B5EF4-FFF2-40B4-BE49-F238E27FC236}">
                <a16:creationId xmlns:a16="http://schemas.microsoft.com/office/drawing/2014/main" id="{3DF202DE-8C64-1466-C3CE-7D756F18F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835" y="965216"/>
            <a:ext cx="4515638" cy="389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AB2532D-73B1-652C-7DD3-9D083B9F6E09}"/>
              </a:ext>
            </a:extLst>
          </p:cNvPr>
          <p:cNvSpPr txBox="1"/>
          <p:nvPr/>
        </p:nvSpPr>
        <p:spPr>
          <a:xfrm>
            <a:off x="688855" y="1559571"/>
            <a:ext cx="2489244" cy="4124206"/>
          </a:xfrm>
          <a:prstGeom prst="rect">
            <a:avLst/>
          </a:prstGeom>
          <a:noFill/>
          <a:ln>
            <a:noFill/>
          </a:ln>
        </p:spPr>
        <p:txBody>
          <a:bodyPr wrap="square" rtlCol="0">
            <a:spAutoFit/>
          </a:bodyPr>
          <a:lstStyle/>
          <a:p>
            <a:r>
              <a:rPr lang="en-CA" sz="2400" b="1" dirty="0">
                <a:solidFill>
                  <a:schemeClr val="accent1">
                    <a:lumMod val="50000"/>
                  </a:schemeClr>
                </a:solidFill>
                <a:latin typeface="+mj-lt"/>
              </a:rPr>
              <a:t>Projections indicate potential for  higher-than-normal fire activity across most of the country through to August</a:t>
            </a:r>
            <a:r>
              <a:rPr lang="en-CA" sz="2400" b="1" dirty="0">
                <a:latin typeface="+mj-lt"/>
              </a:rPr>
              <a:t>. </a:t>
            </a:r>
          </a:p>
          <a:p>
            <a:endParaRPr lang="en-CA" sz="2200" b="1" dirty="0">
              <a:latin typeface="+mj-lt"/>
            </a:endParaRPr>
          </a:p>
        </p:txBody>
      </p:sp>
    </p:spTree>
    <p:extLst>
      <p:ext uri="{BB962C8B-B14F-4D97-AF65-F5344CB8AC3E}">
        <p14:creationId xmlns:p14="http://schemas.microsoft.com/office/powerpoint/2010/main" val="292317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9AE7-C8E8-E118-66E3-0C50FDB9D0BF}"/>
              </a:ext>
            </a:extLst>
          </p:cNvPr>
          <p:cNvSpPr>
            <a:spLocks noGrp="1"/>
          </p:cNvSpPr>
          <p:nvPr>
            <p:ph type="title"/>
          </p:nvPr>
        </p:nvSpPr>
        <p:spPr>
          <a:xfrm>
            <a:off x="461433" y="0"/>
            <a:ext cx="11269133" cy="776177"/>
          </a:xfrm>
        </p:spPr>
        <p:txBody>
          <a:bodyPr>
            <a:normAutofit/>
          </a:bodyPr>
          <a:lstStyle/>
          <a:p>
            <a:r>
              <a:rPr lang="en-CA" sz="3600" b="1" u="sng" dirty="0">
                <a:solidFill>
                  <a:schemeClr val="accent1">
                    <a:lumMod val="50000"/>
                  </a:schemeClr>
                </a:solidFill>
              </a:rPr>
              <a:t>Existing Federal Investments in Wildland Fire </a:t>
            </a:r>
          </a:p>
        </p:txBody>
      </p:sp>
      <p:sp>
        <p:nvSpPr>
          <p:cNvPr id="4" name="Slide Number Placeholder 3">
            <a:extLst>
              <a:ext uri="{FF2B5EF4-FFF2-40B4-BE49-F238E27FC236}">
                <a16:creationId xmlns:a16="http://schemas.microsoft.com/office/drawing/2014/main" id="{64FEB8FA-A3E3-7598-EE04-0BEE1446F2A9}"/>
              </a:ext>
            </a:extLst>
          </p:cNvPr>
          <p:cNvSpPr>
            <a:spLocks noGrp="1"/>
          </p:cNvSpPr>
          <p:nvPr>
            <p:ph type="sldNum" sz="quarter" idx="12"/>
          </p:nvPr>
        </p:nvSpPr>
        <p:spPr/>
        <p:txBody>
          <a:bodyPr/>
          <a:lstStyle/>
          <a:p>
            <a:fld id="{8395A67B-D0FE-F448-80B1-1191BC67A3E6}" type="slidenum">
              <a:rPr lang="en-US" smtClean="0"/>
              <a:pPr/>
              <a:t>9</a:t>
            </a:fld>
            <a:endParaRPr lang="en-US"/>
          </a:p>
        </p:txBody>
      </p:sp>
      <p:graphicFrame>
        <p:nvGraphicFramePr>
          <p:cNvPr id="10" name="Diagram 9">
            <a:extLst>
              <a:ext uri="{FF2B5EF4-FFF2-40B4-BE49-F238E27FC236}">
                <a16:creationId xmlns:a16="http://schemas.microsoft.com/office/drawing/2014/main" id="{CEAA127D-B2F6-9235-74D9-215C47877716}"/>
              </a:ext>
            </a:extLst>
          </p:cNvPr>
          <p:cNvGraphicFramePr/>
          <p:nvPr>
            <p:extLst>
              <p:ext uri="{D42A27DB-BD31-4B8C-83A1-F6EECF244321}">
                <p14:modId xmlns:p14="http://schemas.microsoft.com/office/powerpoint/2010/main" val="2878393428"/>
              </p:ext>
            </p:extLst>
          </p:nvPr>
        </p:nvGraphicFramePr>
        <p:xfrm>
          <a:off x="-125328" y="1107965"/>
          <a:ext cx="12090667" cy="366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A2AFE83A-0FA3-8C83-FEF4-99A602AB51A4}"/>
              </a:ext>
            </a:extLst>
          </p:cNvPr>
          <p:cNvSpPr txBox="1"/>
          <p:nvPr/>
        </p:nvSpPr>
        <p:spPr>
          <a:xfrm>
            <a:off x="671325" y="5108996"/>
            <a:ext cx="10927918" cy="1077218"/>
          </a:xfrm>
          <a:prstGeom prst="rect">
            <a:avLst/>
          </a:prstGeom>
          <a:noFill/>
        </p:spPr>
        <p:txBody>
          <a:bodyPr wrap="square">
            <a:spAutoFit/>
          </a:bodyPr>
          <a:lstStyle/>
          <a:p>
            <a:pPr algn="ctr"/>
            <a:r>
              <a:rPr lang="en-CA" sz="1600" dirty="0">
                <a:latin typeface="+mj-lt"/>
              </a:rPr>
              <a:t>The Government of Canada also works closely with provinces, territories and whole-of-society partners on wildland fire prevention and mitigation. This includes renewal of the </a:t>
            </a:r>
            <a:r>
              <a:rPr lang="en-CA" sz="1600" dirty="0">
                <a:latin typeface="+mj-lt"/>
                <a:hlinkClick r:id="rId8"/>
              </a:rPr>
              <a:t>Canadian Wildland Fire Strategy (2016)</a:t>
            </a:r>
            <a:r>
              <a:rPr lang="en-CA" sz="1600" dirty="0">
                <a:latin typeface="+mj-lt"/>
              </a:rPr>
              <a:t>, the </a:t>
            </a:r>
            <a:r>
              <a:rPr lang="en-CA" sz="1600" dirty="0">
                <a:latin typeface="+mj-lt"/>
                <a:hlinkClick r:id="rId9"/>
              </a:rPr>
              <a:t>Blueprint for Wildland Fire Science in Canada </a:t>
            </a:r>
            <a:r>
              <a:rPr lang="en-CA" sz="1600" dirty="0">
                <a:latin typeface="+mj-lt"/>
              </a:rPr>
              <a:t>(2019-2029), and most recently, the Canadian Council of Forest Ministers’ national </a:t>
            </a:r>
            <a:r>
              <a:rPr lang="en-CA" sz="1600" dirty="0">
                <a:latin typeface="+mj-lt"/>
                <a:hlinkClick r:id="rId10"/>
              </a:rPr>
              <a:t>Dialogue on Wildland Fire and Forest Resilience</a:t>
            </a:r>
            <a:r>
              <a:rPr lang="en-CA" sz="1600" dirty="0">
                <a:latin typeface="+mj-lt"/>
              </a:rPr>
              <a:t>.  </a:t>
            </a:r>
          </a:p>
        </p:txBody>
      </p:sp>
    </p:spTree>
    <p:extLst>
      <p:ext uri="{BB962C8B-B14F-4D97-AF65-F5344CB8AC3E}">
        <p14:creationId xmlns:p14="http://schemas.microsoft.com/office/powerpoint/2010/main" val="2889005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240108|-11700327|-8754175|-9605520|-12039861|NRCan&quot;,&quot;Id&quot;:&quot;647df5f3394244efb0ede3f7&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1E1EC05F501B4096FED55BFBD97684" ma:contentTypeVersion="15" ma:contentTypeDescription="Create a new document." ma:contentTypeScope="" ma:versionID="b3322e7ffa19b44e0828b4fe8af106f2">
  <xsd:schema xmlns:xsd="http://www.w3.org/2001/XMLSchema" xmlns:xs="http://www.w3.org/2001/XMLSchema" xmlns:p="http://schemas.microsoft.com/office/2006/metadata/properties" xmlns:ns3="35021426-211b-4ae0-b40e-a6a31df14a7a" xmlns:ns4="5228698c-6803-4752-8a84-e4b913bb8e47" targetNamespace="http://schemas.microsoft.com/office/2006/metadata/properties" ma:root="true" ma:fieldsID="0cfb382bb1c3dc9854606e4680eb5605" ns3:_="" ns4:_="">
    <xsd:import namespace="35021426-211b-4ae0-b40e-a6a31df14a7a"/>
    <xsd:import namespace="5228698c-6803-4752-8a84-e4b913bb8e4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21426-211b-4ae0-b40e-a6a31df14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28698c-6803-4752-8a84-e4b913bb8e4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2E6781-01D1-45C0-B9B3-D9BB61C5D6DE}">
  <ds:schemaRefs>
    <ds:schemaRef ds:uri="http://schemas.microsoft.com/office/infopath/2007/PartnerControls"/>
    <ds:schemaRef ds:uri="35021426-211b-4ae0-b40e-a6a31df14a7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5228698c-6803-4752-8a84-e4b913bb8e47"/>
    <ds:schemaRef ds:uri="http://www.w3.org/XML/1998/namespace"/>
    <ds:schemaRef ds:uri="http://purl.org/dc/dcmitype/"/>
  </ds:schemaRefs>
</ds:datastoreItem>
</file>

<file path=customXml/itemProps2.xml><?xml version="1.0" encoding="utf-8"?>
<ds:datastoreItem xmlns:ds="http://schemas.openxmlformats.org/officeDocument/2006/customXml" ds:itemID="{66674735-753D-405A-97B1-18F4CAEAD60B}">
  <ds:schemaRefs>
    <ds:schemaRef ds:uri="http://schemas.microsoft.com/sharepoint/v3/contenttype/forms"/>
  </ds:schemaRefs>
</ds:datastoreItem>
</file>

<file path=customXml/itemProps3.xml><?xml version="1.0" encoding="utf-8"?>
<ds:datastoreItem xmlns:ds="http://schemas.openxmlformats.org/officeDocument/2006/customXml" ds:itemID="{8A200487-3A85-4969-AD83-33E0E71D65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021426-211b-4ae0-b40e-a6a31df14a7a"/>
    <ds:schemaRef ds:uri="5228698c-6803-4752-8a84-e4b913bb8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5c95b33-90ca-49d5-b644-288b930b912b}" enabled="0" method="" siteId="{05c95b33-90ca-49d5-b644-288b930b912b}" removed="1"/>
</clbl:labelList>
</file>

<file path=docProps/app.xml><?xml version="1.0" encoding="utf-8"?>
<Properties xmlns="http://schemas.openxmlformats.org/officeDocument/2006/extended-properties" xmlns:vt="http://schemas.openxmlformats.org/officeDocument/2006/docPropsVTypes">
  <TotalTime>2813</TotalTime>
  <Words>1561</Words>
  <Application>Microsoft Office PowerPoint</Application>
  <PresentationFormat>Widescreen</PresentationFormat>
  <Paragraphs>146</Paragraphs>
  <Slides>14</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Courier New</vt:lpstr>
      <vt:lpstr>Miriam</vt:lpstr>
      <vt:lpstr>Times New Roman</vt:lpstr>
      <vt:lpstr>1_Office Theme</vt:lpstr>
      <vt:lpstr>Office Theme</vt:lpstr>
      <vt:lpstr>Wildland Fire: 2023 Season Update and Federal Investments</vt:lpstr>
      <vt:lpstr>Background and Context </vt:lpstr>
      <vt:lpstr>National Roles and Responsibilities </vt:lpstr>
      <vt:lpstr>Area burned </vt:lpstr>
      <vt:lpstr>Active Fires </vt:lpstr>
      <vt:lpstr>Year-to-Date  (as of June 4, 2023)</vt:lpstr>
      <vt:lpstr>Forecast: June 2023</vt:lpstr>
      <vt:lpstr>Forecast: July &amp; August  2023</vt:lpstr>
      <vt:lpstr>Existing Federal Investments in Wildland Fire </vt:lpstr>
      <vt:lpstr>New Federal Investments in Wildland Fire</vt:lpstr>
      <vt:lpstr>How to build resilience</vt:lpstr>
      <vt:lpstr>ANNEX</vt:lpstr>
      <vt:lpstr>Selected Federal Investments Related to Wildfire Resilience</vt:lpstr>
      <vt:lpstr>Federal Government Roles – Wildland Fire</vt:lpstr>
    </vt:vector>
  </TitlesOfParts>
  <Company>NRCan - RNCan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Three: COE</dc:title>
  <dc:creator>Morissette, Julienne</dc:creator>
  <cp:lastModifiedBy>Mark Blackburn</cp:lastModifiedBy>
  <cp:revision>73</cp:revision>
  <dcterms:created xsi:type="dcterms:W3CDTF">2023-04-14T18:48:50Z</dcterms:created>
  <dcterms:modified xsi:type="dcterms:W3CDTF">2023-06-05T19:45:05Z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0x0101008A1E1EC05F501B4096FED55BFBD97684</vt:lpwstr>
  </property>
</Properties>
</file>